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64" r:id="rId2"/>
    <p:sldId id="270" r:id="rId3"/>
    <p:sldId id="275" r:id="rId4"/>
    <p:sldId id="276" r:id="rId5"/>
    <p:sldId id="277" r:id="rId6"/>
    <p:sldId id="296" r:id="rId7"/>
    <p:sldId id="279" r:id="rId8"/>
    <p:sldId id="306" r:id="rId9"/>
    <p:sldId id="307" r:id="rId10"/>
    <p:sldId id="301" r:id="rId11"/>
    <p:sldId id="272" r:id="rId12"/>
    <p:sldId id="309" r:id="rId13"/>
    <p:sldId id="297" r:id="rId14"/>
    <p:sldId id="300" r:id="rId15"/>
    <p:sldId id="298" r:id="rId16"/>
    <p:sldId id="299" r:id="rId17"/>
    <p:sldId id="304" r:id="rId18"/>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0000"/>
    <a:srgbClr val="33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0805" autoAdjust="0"/>
  </p:normalViewPr>
  <p:slideViewPr>
    <p:cSldViewPr>
      <p:cViewPr varScale="1">
        <p:scale>
          <a:sx n="117" d="100"/>
          <a:sy n="117" d="100"/>
        </p:scale>
        <p:origin x="-1464" y="-102"/>
      </p:cViewPr>
      <p:guideLst>
        <p:guide orient="horz" pos="2160"/>
        <p:guide pos="2880"/>
      </p:guideLst>
    </p:cSldViewPr>
  </p:slideViewPr>
  <p:outlineViewPr>
    <p:cViewPr>
      <p:scale>
        <a:sx n="33" d="100"/>
        <a:sy n="33" d="100"/>
      </p:scale>
      <p:origin x="0" y="-756"/>
    </p:cViewPr>
    <p:sldLst>
      <p:sld r:id="rId1" collapse="1"/>
    </p:sldLst>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38915"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38916"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38917"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9B1499D-4F07-43A5-BE72-A32A73D087DB}" type="slidenum">
              <a:rPr lang="de-DE"/>
              <a:pPr/>
              <a:t>‹Nr.›</a:t>
            </a:fld>
            <a:endParaRPr lang="de-DE"/>
          </a:p>
        </p:txBody>
      </p:sp>
    </p:spTree>
    <p:extLst>
      <p:ext uri="{BB962C8B-B14F-4D97-AF65-F5344CB8AC3E}">
        <p14:creationId xmlns:p14="http://schemas.microsoft.com/office/powerpoint/2010/main" val="37746052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p>
        </p:txBody>
      </p:sp>
      <p:sp>
        <p:nvSpPr>
          <p:cNvPr id="112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p>
        </p:txBody>
      </p:sp>
      <p:sp>
        <p:nvSpPr>
          <p:cNvPr id="112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729CB0E9-A11B-40E0-86A1-BC222EBADAC7}" type="slidenum">
              <a:rPr lang="de-DE"/>
              <a:pPr/>
              <a:t>‹Nr.›</a:t>
            </a:fld>
            <a:endParaRPr lang="de-DE"/>
          </a:p>
        </p:txBody>
      </p:sp>
    </p:spTree>
    <p:extLst>
      <p:ext uri="{BB962C8B-B14F-4D97-AF65-F5344CB8AC3E}">
        <p14:creationId xmlns:p14="http://schemas.microsoft.com/office/powerpoint/2010/main" val="42988946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SSP 291</a:t>
            </a:r>
          </a:p>
        </p:txBody>
      </p:sp>
      <p:sp>
        <p:nvSpPr>
          <p:cNvPr id="4" name="Foliennummernplatzhalter 3"/>
          <p:cNvSpPr>
            <a:spLocks noGrp="1"/>
          </p:cNvSpPr>
          <p:nvPr>
            <p:ph type="sldNum" sz="quarter" idx="10"/>
          </p:nvPr>
        </p:nvSpPr>
        <p:spPr/>
        <p:txBody>
          <a:bodyPr/>
          <a:lstStyle/>
          <a:p>
            <a:fld id="{729CB0E9-A11B-40E0-86A1-BC222EBADAC7}" type="slidenum">
              <a:rPr lang="de-DE" smtClean="0"/>
              <a:pPr/>
              <a:t>1</a:t>
            </a:fld>
            <a:endParaRPr lang="de-DE"/>
          </a:p>
        </p:txBody>
      </p:sp>
    </p:spTree>
    <p:extLst>
      <p:ext uri="{BB962C8B-B14F-4D97-AF65-F5344CB8AC3E}">
        <p14:creationId xmlns:p14="http://schemas.microsoft.com/office/powerpoint/2010/main" val="34675325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29CB0E9-A11B-40E0-86A1-BC222EBADAC7}" type="slidenum">
              <a:rPr lang="de-DE" smtClean="0"/>
              <a:pPr/>
              <a:t>16</a:t>
            </a:fld>
            <a:endParaRPr lang="de-DE"/>
          </a:p>
        </p:txBody>
      </p:sp>
    </p:spTree>
    <p:extLst>
      <p:ext uri="{BB962C8B-B14F-4D97-AF65-F5344CB8AC3E}">
        <p14:creationId xmlns:p14="http://schemas.microsoft.com/office/powerpoint/2010/main" val="4098044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29CB0E9-A11B-40E0-86A1-BC222EBADAC7}" type="slidenum">
              <a:rPr lang="de-DE" smtClean="0"/>
              <a:pPr/>
              <a:t>17</a:t>
            </a:fld>
            <a:endParaRPr lang="de-DE"/>
          </a:p>
        </p:txBody>
      </p:sp>
    </p:spTree>
    <p:extLst>
      <p:ext uri="{BB962C8B-B14F-4D97-AF65-F5344CB8AC3E}">
        <p14:creationId xmlns:p14="http://schemas.microsoft.com/office/powerpoint/2010/main" val="3820574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29CB0E9-A11B-40E0-86A1-BC222EBADAC7}" type="slidenum">
              <a:rPr lang="de-DE" smtClean="0"/>
              <a:pPr/>
              <a:t>2</a:t>
            </a:fld>
            <a:endParaRPr lang="de-DE"/>
          </a:p>
        </p:txBody>
      </p:sp>
    </p:spTree>
    <p:extLst>
      <p:ext uri="{BB962C8B-B14F-4D97-AF65-F5344CB8AC3E}">
        <p14:creationId xmlns:p14="http://schemas.microsoft.com/office/powerpoint/2010/main" val="966945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0"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DE" altLang="de-DE" dirty="0"/>
              <a:t>Zu Beginn dieser Präsentation würde ich empfehlen das Thema „Reifen“ nochmal aufzugreifen,</a:t>
            </a:r>
          </a:p>
          <a:p>
            <a:r>
              <a:rPr lang="de-DE" altLang="de-DE" dirty="0"/>
              <a:t>in Bezug auf Montage,  und mögliche Reifenbeschädigungen. Dazu würde ich zu Beginn der </a:t>
            </a:r>
          </a:p>
          <a:p>
            <a:r>
              <a:rPr lang="de-DE" altLang="de-DE" dirty="0"/>
              <a:t>Präsentation einen Reifen unbeschädigt und einen Reifen beschädigt (natürlich frisch von der </a:t>
            </a:r>
          </a:p>
          <a:p>
            <a:r>
              <a:rPr lang="de-DE" altLang="de-DE" dirty="0"/>
              <a:t>Autobahn) präsentieren und mit den Teilnehmern zusammen die Notwendigkeit der </a:t>
            </a:r>
          </a:p>
          <a:p>
            <a:r>
              <a:rPr lang="de-DE" altLang="de-DE" dirty="0"/>
              <a:t>Reifendruckkontrollsysteme erläutern (s. Folie 4) .</a:t>
            </a:r>
          </a:p>
          <a:p>
            <a:endParaRPr lang="de-DE" altLang="de-DE" dirty="0"/>
          </a:p>
        </p:txBody>
      </p:sp>
      <p:sp>
        <p:nvSpPr>
          <p:cNvPr id="12291"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fontAlgn="base">
              <a:spcBef>
                <a:spcPct val="0"/>
              </a:spcBef>
              <a:spcAft>
                <a:spcPct val="0"/>
              </a:spcAft>
              <a:defRPr sz="1400">
                <a:solidFill>
                  <a:schemeClr val="tx1"/>
                </a:solidFill>
                <a:latin typeface="Arial" panose="020B0604020202020204" pitchFamily="34" charset="0"/>
              </a:defRPr>
            </a:lvl6pPr>
            <a:lvl7pPr marL="2971800" indent="-228600" fontAlgn="base">
              <a:spcBef>
                <a:spcPct val="0"/>
              </a:spcBef>
              <a:spcAft>
                <a:spcPct val="0"/>
              </a:spcAft>
              <a:defRPr sz="1400">
                <a:solidFill>
                  <a:schemeClr val="tx1"/>
                </a:solidFill>
                <a:latin typeface="Arial" panose="020B0604020202020204" pitchFamily="34" charset="0"/>
              </a:defRPr>
            </a:lvl7pPr>
            <a:lvl8pPr marL="3429000" indent="-228600" fontAlgn="base">
              <a:spcBef>
                <a:spcPct val="0"/>
              </a:spcBef>
              <a:spcAft>
                <a:spcPct val="0"/>
              </a:spcAft>
              <a:defRPr sz="1400">
                <a:solidFill>
                  <a:schemeClr val="tx1"/>
                </a:solidFill>
                <a:latin typeface="Arial" panose="020B0604020202020204" pitchFamily="34" charset="0"/>
              </a:defRPr>
            </a:lvl8pPr>
            <a:lvl9pPr marL="3886200" indent="-228600" fontAlgn="base">
              <a:spcBef>
                <a:spcPct val="0"/>
              </a:spcBef>
              <a:spcAft>
                <a:spcPct val="0"/>
              </a:spcAft>
              <a:defRPr sz="1400">
                <a:solidFill>
                  <a:schemeClr val="tx1"/>
                </a:solidFill>
                <a:latin typeface="Arial" panose="020B0604020202020204" pitchFamily="34" charset="0"/>
              </a:defRPr>
            </a:lvl9pPr>
          </a:lstStyle>
          <a:p>
            <a:fld id="{5CFFAAC3-9A7B-4DCD-849D-A61FD54C373A}" type="slidenum">
              <a:rPr lang="de-DE" altLang="de-DE" sz="1200"/>
              <a:pPr/>
              <a:t>3</a:t>
            </a:fld>
            <a:endParaRPr lang="de-DE" altLang="de-DE" sz="1200"/>
          </a:p>
        </p:txBody>
      </p:sp>
    </p:spTree>
    <p:extLst>
      <p:ext uri="{BB962C8B-B14F-4D97-AF65-F5344CB8AC3E}">
        <p14:creationId xmlns:p14="http://schemas.microsoft.com/office/powerpoint/2010/main" val="3125729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8"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DE" altLang="de-DE"/>
              <a:t>Zu Beginn dieser Präsentation würde ich empfehlen das Thema „Reifen“ nochmal aufzugreifen,</a:t>
            </a:r>
          </a:p>
          <a:p>
            <a:r>
              <a:rPr lang="de-DE" altLang="de-DE"/>
              <a:t>in Bezug auf Montage,  und mögliche Reifenbeschädigungen. Dazu würde ich zu Beginn der </a:t>
            </a:r>
          </a:p>
          <a:p>
            <a:r>
              <a:rPr lang="de-DE" altLang="de-DE"/>
              <a:t>Präsentation einen Reifen unbeschädigt und einen Reifen beschädigt (natürlich frisch von der </a:t>
            </a:r>
          </a:p>
          <a:p>
            <a:r>
              <a:rPr lang="de-DE" altLang="de-DE"/>
              <a:t>Autobahn) präsentieren und mit den Teilnehmern zusammen die Notwendigkeit der </a:t>
            </a:r>
          </a:p>
          <a:p>
            <a:r>
              <a:rPr lang="de-DE" altLang="de-DE"/>
              <a:t>Reifendruckkontrollsysteme erläutern (s. Folie 4) .</a:t>
            </a:r>
          </a:p>
          <a:p>
            <a:endParaRPr lang="de-DE" altLang="de-DE"/>
          </a:p>
        </p:txBody>
      </p:sp>
      <p:sp>
        <p:nvSpPr>
          <p:cNvPr id="14339"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fontAlgn="base">
              <a:spcBef>
                <a:spcPct val="0"/>
              </a:spcBef>
              <a:spcAft>
                <a:spcPct val="0"/>
              </a:spcAft>
              <a:defRPr sz="1400">
                <a:solidFill>
                  <a:schemeClr val="tx1"/>
                </a:solidFill>
                <a:latin typeface="Arial" panose="020B0604020202020204" pitchFamily="34" charset="0"/>
              </a:defRPr>
            </a:lvl6pPr>
            <a:lvl7pPr marL="2971800" indent="-228600" fontAlgn="base">
              <a:spcBef>
                <a:spcPct val="0"/>
              </a:spcBef>
              <a:spcAft>
                <a:spcPct val="0"/>
              </a:spcAft>
              <a:defRPr sz="1400">
                <a:solidFill>
                  <a:schemeClr val="tx1"/>
                </a:solidFill>
                <a:latin typeface="Arial" panose="020B0604020202020204" pitchFamily="34" charset="0"/>
              </a:defRPr>
            </a:lvl7pPr>
            <a:lvl8pPr marL="3429000" indent="-228600" fontAlgn="base">
              <a:spcBef>
                <a:spcPct val="0"/>
              </a:spcBef>
              <a:spcAft>
                <a:spcPct val="0"/>
              </a:spcAft>
              <a:defRPr sz="1400">
                <a:solidFill>
                  <a:schemeClr val="tx1"/>
                </a:solidFill>
                <a:latin typeface="Arial" panose="020B0604020202020204" pitchFamily="34" charset="0"/>
              </a:defRPr>
            </a:lvl8pPr>
            <a:lvl9pPr marL="3886200" indent="-228600" fontAlgn="base">
              <a:spcBef>
                <a:spcPct val="0"/>
              </a:spcBef>
              <a:spcAft>
                <a:spcPct val="0"/>
              </a:spcAft>
              <a:defRPr sz="1400">
                <a:solidFill>
                  <a:schemeClr val="tx1"/>
                </a:solidFill>
                <a:latin typeface="Arial" panose="020B0604020202020204" pitchFamily="34" charset="0"/>
              </a:defRPr>
            </a:lvl9pPr>
          </a:lstStyle>
          <a:p>
            <a:fld id="{2BE36029-CFD3-43FC-B354-C441E72675BB}" type="slidenum">
              <a:rPr lang="de-DE" altLang="de-DE" sz="1200"/>
              <a:pPr/>
              <a:t>4</a:t>
            </a:fld>
            <a:endParaRPr lang="de-DE" altLang="de-DE" sz="1200"/>
          </a:p>
        </p:txBody>
      </p:sp>
    </p:spTree>
    <p:extLst>
      <p:ext uri="{BB962C8B-B14F-4D97-AF65-F5344CB8AC3E}">
        <p14:creationId xmlns:p14="http://schemas.microsoft.com/office/powerpoint/2010/main" val="23686799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2"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DE" altLang="de-DE"/>
              <a:t>Übersicht der einzelnen Länder</a:t>
            </a:r>
          </a:p>
        </p:txBody>
      </p:sp>
      <p:sp>
        <p:nvSpPr>
          <p:cNvPr id="20483"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fontAlgn="base">
              <a:spcBef>
                <a:spcPct val="0"/>
              </a:spcBef>
              <a:spcAft>
                <a:spcPct val="0"/>
              </a:spcAft>
              <a:defRPr sz="1400">
                <a:solidFill>
                  <a:schemeClr val="tx1"/>
                </a:solidFill>
                <a:latin typeface="Arial" panose="020B0604020202020204" pitchFamily="34" charset="0"/>
              </a:defRPr>
            </a:lvl6pPr>
            <a:lvl7pPr marL="2971800" indent="-228600" fontAlgn="base">
              <a:spcBef>
                <a:spcPct val="0"/>
              </a:spcBef>
              <a:spcAft>
                <a:spcPct val="0"/>
              </a:spcAft>
              <a:defRPr sz="1400">
                <a:solidFill>
                  <a:schemeClr val="tx1"/>
                </a:solidFill>
                <a:latin typeface="Arial" panose="020B0604020202020204" pitchFamily="34" charset="0"/>
              </a:defRPr>
            </a:lvl7pPr>
            <a:lvl8pPr marL="3429000" indent="-228600" fontAlgn="base">
              <a:spcBef>
                <a:spcPct val="0"/>
              </a:spcBef>
              <a:spcAft>
                <a:spcPct val="0"/>
              </a:spcAft>
              <a:defRPr sz="1400">
                <a:solidFill>
                  <a:schemeClr val="tx1"/>
                </a:solidFill>
                <a:latin typeface="Arial" panose="020B0604020202020204" pitchFamily="34" charset="0"/>
              </a:defRPr>
            </a:lvl8pPr>
            <a:lvl9pPr marL="3886200" indent="-228600" fontAlgn="base">
              <a:spcBef>
                <a:spcPct val="0"/>
              </a:spcBef>
              <a:spcAft>
                <a:spcPct val="0"/>
              </a:spcAft>
              <a:defRPr sz="1400">
                <a:solidFill>
                  <a:schemeClr val="tx1"/>
                </a:solidFill>
                <a:latin typeface="Arial" panose="020B0604020202020204" pitchFamily="34" charset="0"/>
              </a:defRPr>
            </a:lvl9pPr>
          </a:lstStyle>
          <a:p>
            <a:fld id="{EB29B626-DE92-49C0-995C-7C1DE18C0D6E}" type="slidenum">
              <a:rPr lang="de-DE" altLang="de-DE" sz="1200"/>
              <a:pPr/>
              <a:t>5</a:t>
            </a:fld>
            <a:endParaRPr lang="de-DE" altLang="de-DE" sz="1200"/>
          </a:p>
        </p:txBody>
      </p:sp>
    </p:spTree>
    <p:extLst>
      <p:ext uri="{BB962C8B-B14F-4D97-AF65-F5344CB8AC3E}">
        <p14:creationId xmlns:p14="http://schemas.microsoft.com/office/powerpoint/2010/main" val="1850741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0"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DE" altLang="de-DE" dirty="0"/>
              <a:t>Umsetzung von EU-Recht in Nationale Recht</a:t>
            </a:r>
          </a:p>
          <a:p>
            <a:r>
              <a:rPr lang="de-DE" altLang="de-DE" dirty="0"/>
              <a:t>Ausrüstung der am Markt bestehenden Fahrzeug und die Entwicklung soll bis ins Jahr 2016 abgeschlossen sein</a:t>
            </a:r>
          </a:p>
        </p:txBody>
      </p:sp>
      <p:sp>
        <p:nvSpPr>
          <p:cNvPr id="22531"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fontAlgn="base">
              <a:spcBef>
                <a:spcPct val="0"/>
              </a:spcBef>
              <a:spcAft>
                <a:spcPct val="0"/>
              </a:spcAft>
              <a:defRPr sz="1400">
                <a:solidFill>
                  <a:schemeClr val="tx1"/>
                </a:solidFill>
                <a:latin typeface="Arial" panose="020B0604020202020204" pitchFamily="34" charset="0"/>
              </a:defRPr>
            </a:lvl6pPr>
            <a:lvl7pPr marL="2971800" indent="-228600" fontAlgn="base">
              <a:spcBef>
                <a:spcPct val="0"/>
              </a:spcBef>
              <a:spcAft>
                <a:spcPct val="0"/>
              </a:spcAft>
              <a:defRPr sz="1400">
                <a:solidFill>
                  <a:schemeClr val="tx1"/>
                </a:solidFill>
                <a:latin typeface="Arial" panose="020B0604020202020204" pitchFamily="34" charset="0"/>
              </a:defRPr>
            </a:lvl7pPr>
            <a:lvl8pPr marL="3429000" indent="-228600" fontAlgn="base">
              <a:spcBef>
                <a:spcPct val="0"/>
              </a:spcBef>
              <a:spcAft>
                <a:spcPct val="0"/>
              </a:spcAft>
              <a:defRPr sz="1400">
                <a:solidFill>
                  <a:schemeClr val="tx1"/>
                </a:solidFill>
                <a:latin typeface="Arial" panose="020B0604020202020204" pitchFamily="34" charset="0"/>
              </a:defRPr>
            </a:lvl8pPr>
            <a:lvl9pPr marL="3886200" indent="-228600" fontAlgn="base">
              <a:spcBef>
                <a:spcPct val="0"/>
              </a:spcBef>
              <a:spcAft>
                <a:spcPct val="0"/>
              </a:spcAft>
              <a:defRPr sz="1400">
                <a:solidFill>
                  <a:schemeClr val="tx1"/>
                </a:solidFill>
                <a:latin typeface="Arial" panose="020B0604020202020204" pitchFamily="34" charset="0"/>
              </a:defRPr>
            </a:lvl9pPr>
          </a:lstStyle>
          <a:p>
            <a:fld id="{AEF5CCD9-AB73-417B-A1EF-DFF3AA622102}" type="slidenum">
              <a:rPr lang="de-DE" altLang="de-DE" sz="1200"/>
              <a:pPr/>
              <a:t>7</a:t>
            </a:fld>
            <a:endParaRPr lang="de-DE" altLang="de-DE" sz="1200"/>
          </a:p>
        </p:txBody>
      </p:sp>
    </p:spTree>
    <p:extLst>
      <p:ext uri="{BB962C8B-B14F-4D97-AF65-F5344CB8AC3E}">
        <p14:creationId xmlns:p14="http://schemas.microsoft.com/office/powerpoint/2010/main" val="1790555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fontAlgn="base">
              <a:spcBef>
                <a:spcPct val="0"/>
              </a:spcBef>
              <a:spcAft>
                <a:spcPct val="0"/>
              </a:spcAft>
              <a:defRPr sz="1400">
                <a:solidFill>
                  <a:schemeClr val="tx1"/>
                </a:solidFill>
                <a:latin typeface="Arial" panose="020B0604020202020204" pitchFamily="34" charset="0"/>
              </a:defRPr>
            </a:lvl6pPr>
            <a:lvl7pPr marL="2971800" indent="-228600" fontAlgn="base">
              <a:spcBef>
                <a:spcPct val="0"/>
              </a:spcBef>
              <a:spcAft>
                <a:spcPct val="0"/>
              </a:spcAft>
              <a:defRPr sz="1400">
                <a:solidFill>
                  <a:schemeClr val="tx1"/>
                </a:solidFill>
                <a:latin typeface="Arial" panose="020B0604020202020204" pitchFamily="34" charset="0"/>
              </a:defRPr>
            </a:lvl7pPr>
            <a:lvl8pPr marL="3429000" indent="-228600" fontAlgn="base">
              <a:spcBef>
                <a:spcPct val="0"/>
              </a:spcBef>
              <a:spcAft>
                <a:spcPct val="0"/>
              </a:spcAft>
              <a:defRPr sz="1400">
                <a:solidFill>
                  <a:schemeClr val="tx1"/>
                </a:solidFill>
                <a:latin typeface="Arial" panose="020B0604020202020204" pitchFamily="34" charset="0"/>
              </a:defRPr>
            </a:lvl8pPr>
            <a:lvl9pPr marL="3886200" indent="-228600" fontAlgn="base">
              <a:spcBef>
                <a:spcPct val="0"/>
              </a:spcBef>
              <a:spcAft>
                <a:spcPct val="0"/>
              </a:spcAft>
              <a:defRPr sz="1400">
                <a:solidFill>
                  <a:schemeClr val="tx1"/>
                </a:solidFill>
                <a:latin typeface="Arial" panose="020B0604020202020204" pitchFamily="34" charset="0"/>
              </a:defRPr>
            </a:lvl9pPr>
          </a:lstStyle>
          <a:p>
            <a:fld id="{22BEA086-27B7-48E6-86B9-51A86FDDB6CD}" type="slidenum">
              <a:rPr lang="de-DE" altLang="de-DE" sz="1200"/>
              <a:pPr/>
              <a:t>10</a:t>
            </a:fld>
            <a:endParaRPr lang="de-DE" altLang="de-DE" sz="1200"/>
          </a:p>
        </p:txBody>
      </p:sp>
      <p:sp>
        <p:nvSpPr>
          <p:cNvPr id="28674"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DE" altLang="de-DE"/>
              <a:t>Aufbau und Funktion der Systeme würde ich mit den Teilnehmern unterscheiden und</a:t>
            </a:r>
          </a:p>
          <a:p>
            <a:r>
              <a:rPr lang="de-DE" altLang="de-DE"/>
              <a:t>besprechen. Das passive System wäre für mich in diesem Aspekt nur zweitrangig. </a:t>
            </a:r>
          </a:p>
          <a:p>
            <a:r>
              <a:rPr lang="de-DE" altLang="de-DE"/>
              <a:t>Das Aktive System hingegen ist für mich primär, in Bezug auf Montage, Anpassung und</a:t>
            </a:r>
          </a:p>
          <a:p>
            <a:r>
              <a:rPr lang="de-DE" altLang="de-DE"/>
              <a:t>Wirkungsweise</a:t>
            </a:r>
          </a:p>
        </p:txBody>
      </p:sp>
      <p:sp>
        <p:nvSpPr>
          <p:cNvPr id="28675" name="Folienbildplatzhalter 3"/>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3197433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SSP 291</a:t>
            </a:r>
          </a:p>
        </p:txBody>
      </p:sp>
      <p:sp>
        <p:nvSpPr>
          <p:cNvPr id="4" name="Foliennummernplatzhalter 3"/>
          <p:cNvSpPr>
            <a:spLocks noGrp="1"/>
          </p:cNvSpPr>
          <p:nvPr>
            <p:ph type="sldNum" sz="quarter" idx="10"/>
          </p:nvPr>
        </p:nvSpPr>
        <p:spPr/>
        <p:txBody>
          <a:bodyPr/>
          <a:lstStyle/>
          <a:p>
            <a:fld id="{729CB0E9-A11B-40E0-86A1-BC222EBADAC7}" type="slidenum">
              <a:rPr lang="de-DE" smtClean="0"/>
              <a:pPr/>
              <a:t>13</a:t>
            </a:fld>
            <a:endParaRPr lang="de-DE"/>
          </a:p>
        </p:txBody>
      </p:sp>
    </p:spTree>
    <p:extLst>
      <p:ext uri="{BB962C8B-B14F-4D97-AF65-F5344CB8AC3E}">
        <p14:creationId xmlns:p14="http://schemas.microsoft.com/office/powerpoint/2010/main" val="426489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729CB0E9-A11B-40E0-86A1-BC222EBADAC7}" type="slidenum">
              <a:rPr lang="de-DE" smtClean="0"/>
              <a:pPr/>
              <a:t>14</a:t>
            </a:fld>
            <a:endParaRPr lang="de-DE"/>
          </a:p>
        </p:txBody>
      </p:sp>
    </p:spTree>
    <p:extLst>
      <p:ext uri="{BB962C8B-B14F-4D97-AF65-F5344CB8AC3E}">
        <p14:creationId xmlns:p14="http://schemas.microsoft.com/office/powerpoint/2010/main" val="3075146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Tree>
    <p:extLst>
      <p:ext uri="{BB962C8B-B14F-4D97-AF65-F5344CB8AC3E}">
        <p14:creationId xmlns:p14="http://schemas.microsoft.com/office/powerpoint/2010/main" val="472815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5"/>
            <a:ext cx="7886700" cy="1325563"/>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628650" y="1825625"/>
            <a:ext cx="7886700" cy="4351338"/>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4199425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43675" y="365125"/>
            <a:ext cx="1971675" cy="5811838"/>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28650" y="365125"/>
            <a:ext cx="5762625" cy="5811838"/>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2384428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628650" y="365125"/>
            <a:ext cx="7886700" cy="5811838"/>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8892343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enutzerdefiniertes Layout">
    <p:spTree>
      <p:nvGrpSpPr>
        <p:cNvPr id="1" name=""/>
        <p:cNvGrpSpPr/>
        <p:nvPr/>
      </p:nvGrpSpPr>
      <p:grpSpPr>
        <a:xfrm>
          <a:off x="0" y="0"/>
          <a:ext cx="0" cy="0"/>
          <a:chOff x="0" y="0"/>
          <a:chExt cx="0" cy="0"/>
        </a:xfrm>
      </p:grpSpPr>
      <p:sp>
        <p:nvSpPr>
          <p:cNvPr id="6" name="Titel 1"/>
          <p:cNvSpPr>
            <a:spLocks noGrp="1"/>
          </p:cNvSpPr>
          <p:nvPr>
            <p:ph type="title"/>
          </p:nvPr>
        </p:nvSpPr>
        <p:spPr>
          <a:xfrm>
            <a:off x="395288" y="476672"/>
            <a:ext cx="6336952" cy="288503"/>
          </a:xfrm>
          <a:prstGeom prst="rect">
            <a:avLst/>
          </a:prstGeom>
          <a:solidFill>
            <a:srgbClr val="C0C0C0"/>
          </a:solidFill>
        </p:spPr>
        <p:txBody>
          <a:bodyPr/>
          <a:lstStyle>
            <a:lvl1pPr algn="l">
              <a:buFont typeface="Wingdings" pitchFamily="2" charset="2"/>
              <a:buNone/>
              <a:defRPr sz="1600" b="1">
                <a:latin typeface="+mj-lt"/>
              </a:defRPr>
            </a:lvl1pPr>
          </a:lstStyle>
          <a:p>
            <a:r>
              <a:rPr lang="de-DE" dirty="0"/>
              <a:t>Titelmasterformat durch Klicken bearbeiten</a:t>
            </a:r>
          </a:p>
        </p:txBody>
      </p:sp>
      <p:sp>
        <p:nvSpPr>
          <p:cNvPr id="3" name="Rectangle 5"/>
          <p:cNvSpPr>
            <a:spLocks noGrp="1" noChangeArrowheads="1"/>
          </p:cNvSpPr>
          <p:nvPr>
            <p:ph type="sldNum" sz="quarter" idx="10"/>
          </p:nvPr>
        </p:nvSpPr>
        <p:spPr/>
        <p:txBody>
          <a:bodyPr/>
          <a:lstStyle>
            <a:lvl1pPr>
              <a:defRPr/>
            </a:lvl1pPr>
          </a:lstStyle>
          <a:p>
            <a:fld id="{9B70CC3A-02B3-488D-9FF2-C09593E29831}" type="slidenum">
              <a:rPr lang="de-DE" altLang="de-DE"/>
              <a:pPr/>
              <a:t>‹Nr.›</a:t>
            </a:fld>
            <a:endParaRPr lang="de-DE" altLang="de-DE"/>
          </a:p>
        </p:txBody>
      </p:sp>
    </p:spTree>
    <p:extLst>
      <p:ext uri="{BB962C8B-B14F-4D97-AF65-F5344CB8AC3E}">
        <p14:creationId xmlns:p14="http://schemas.microsoft.com/office/powerpoint/2010/main" val="907045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5"/>
            <a:ext cx="7886700" cy="1325563"/>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628650" y="1825625"/>
            <a:ext cx="7886700" cy="4351338"/>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123113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a:prstGeom prst="rect">
            <a:avLst/>
          </a:prstGeo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Textmasterformat bearbeiten</a:t>
            </a:r>
          </a:p>
        </p:txBody>
      </p:sp>
    </p:spTree>
    <p:extLst>
      <p:ext uri="{BB962C8B-B14F-4D97-AF65-F5344CB8AC3E}">
        <p14:creationId xmlns:p14="http://schemas.microsoft.com/office/powerpoint/2010/main" val="2960758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5"/>
            <a:ext cx="7886700" cy="1325563"/>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628650" y="1825625"/>
            <a:ext cx="3867150" cy="4351338"/>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825625"/>
            <a:ext cx="3867150" cy="4351338"/>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971006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a:prstGeom prst="rect">
            <a:avLst/>
          </a:prstGeom>
        </p:spPr>
        <p:txBody>
          <a:bodyPr/>
          <a:lstStyle/>
          <a:p>
            <a:r>
              <a:rPr lang="de-DE"/>
              <a:t>Titelmasterformat durch Klicken bearbeiten</a:t>
            </a:r>
          </a:p>
        </p:txBody>
      </p:sp>
      <p:sp>
        <p:nvSpPr>
          <p:cNvPr id="3" name="Textplatzhalt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30238" y="2505075"/>
            <a:ext cx="3868737" cy="3684588"/>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29150" y="2505075"/>
            <a:ext cx="3887788" cy="3684588"/>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3716853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628650" y="365125"/>
            <a:ext cx="7886700" cy="1325563"/>
          </a:xfrm>
          <a:prstGeom prst="rect">
            <a:avLst/>
          </a:prstGeom>
        </p:spPr>
        <p:txBody>
          <a:bodyPr/>
          <a:lstStyle/>
          <a:p>
            <a:r>
              <a:rPr lang="de-DE"/>
              <a:t>Titelmasterformat durch Klicken bearbeiten</a:t>
            </a:r>
          </a:p>
        </p:txBody>
      </p:sp>
    </p:spTree>
    <p:extLst>
      <p:ext uri="{BB962C8B-B14F-4D97-AF65-F5344CB8AC3E}">
        <p14:creationId xmlns:p14="http://schemas.microsoft.com/office/powerpoint/2010/main" val="1646178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8473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a:prstGeom prst="rect">
            <a:avLst/>
          </a:prstGeo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Tree>
    <p:extLst>
      <p:ext uri="{BB962C8B-B14F-4D97-AF65-F5344CB8AC3E}">
        <p14:creationId xmlns:p14="http://schemas.microsoft.com/office/powerpoint/2010/main" val="1092076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a:prstGeom prst="rect">
            <a:avLst/>
          </a:prstGeo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Tree>
    <p:extLst>
      <p:ext uri="{BB962C8B-B14F-4D97-AF65-F5344CB8AC3E}">
        <p14:creationId xmlns:p14="http://schemas.microsoft.com/office/powerpoint/2010/main" val="890078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userDrawn="1"/>
        </p:nvSpPr>
        <p:spPr bwMode="auto">
          <a:xfrm>
            <a:off x="35496" y="0"/>
            <a:ext cx="9108504" cy="476250"/>
          </a:xfrm>
          <a:prstGeom prst="rect">
            <a:avLst/>
          </a:prstGeom>
          <a:gradFill rotWithShape="1">
            <a:gsLst>
              <a:gs pos="0">
                <a:srgbClr val="0000FF">
                  <a:gamma/>
                  <a:tint val="1961"/>
                  <a:invGamma/>
                </a:srgbClr>
              </a:gs>
              <a:gs pos="100000">
                <a:srgbClr val="0000FF"/>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fontAlgn="base">
        <a:spcBef>
          <a:spcPct val="0"/>
        </a:spcBef>
        <a:spcAft>
          <a:spcPct val="0"/>
        </a:spcAft>
        <a:defRPr sz="1600" kern="1200">
          <a:solidFill>
            <a:srgbClr val="000000"/>
          </a:solidFill>
          <a:latin typeface="+mj-lt"/>
          <a:ea typeface="+mj-ea"/>
          <a:cs typeface="+mj-cs"/>
        </a:defRPr>
      </a:lvl1pPr>
      <a:lvl2pPr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2pPr>
      <a:lvl3pPr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3pPr>
      <a:lvl4pPr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4pPr>
      <a:lvl5pPr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5pPr>
      <a:lvl6pPr marL="457200"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6pPr>
      <a:lvl7pPr marL="914400"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7pPr>
      <a:lvl8pPr marL="1371600"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8pPr>
      <a:lvl9pPr marL="1828800"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1" name="Text Box 9"/>
          <p:cNvSpPr txBox="1">
            <a:spLocks noChangeArrowheads="1"/>
          </p:cNvSpPr>
          <p:nvPr/>
        </p:nvSpPr>
        <p:spPr bwMode="auto">
          <a:xfrm>
            <a:off x="179388" y="476250"/>
            <a:ext cx="8785225" cy="1068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de-DE" sz="2800" b="1" u="sng" dirty="0"/>
              <a:t>Situation:</a:t>
            </a:r>
          </a:p>
          <a:p>
            <a:r>
              <a:rPr lang="de-DE" dirty="0"/>
              <a:t>	</a:t>
            </a:r>
          </a:p>
          <a:p>
            <a:r>
              <a:rPr lang="de-DE" b="1" dirty="0"/>
              <a:t>	</a:t>
            </a:r>
          </a:p>
        </p:txBody>
      </p:sp>
      <p:sp>
        <p:nvSpPr>
          <p:cNvPr id="2" name="Rectangle 2"/>
          <p:cNvSpPr>
            <a:spLocks noChangeArrowheads="1"/>
          </p:cNvSpPr>
          <p:nvPr/>
        </p:nvSpPr>
        <p:spPr bwMode="auto">
          <a:xfrm>
            <a:off x="899592" y="66754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4" name="Rechteck 3"/>
          <p:cNvSpPr/>
          <p:nvPr/>
        </p:nvSpPr>
        <p:spPr>
          <a:xfrm>
            <a:off x="323528" y="1124744"/>
            <a:ext cx="8280920" cy="1631216"/>
          </a:xfrm>
          <a:prstGeom prst="rect">
            <a:avLst/>
          </a:prstGeom>
        </p:spPr>
        <p:txBody>
          <a:bodyPr wrap="square">
            <a:spAutoFit/>
          </a:bodyPr>
          <a:lstStyle/>
          <a:p>
            <a:r>
              <a:rPr lang="de-DE" sz="2000" b="1" dirty="0"/>
              <a:t>Ein Kunde hat für sein Fahrzeug einen Leichtmetallradsatz mit ABE aus dem Internet gekauft und montiert. Seit der Montage des Radsatzes leuchtet aber die abgebildete Warnleuchte dauerhaft auf. </a:t>
            </a:r>
          </a:p>
          <a:p>
            <a:r>
              <a:rPr lang="de-DE" sz="2000" b="1" dirty="0">
                <a:effectLst/>
                <a:ea typeface="Times New Roman" panose="02020603050405020304" pitchFamily="18" charset="0"/>
                <a:cs typeface="Arial" panose="020B0604020202020204" pitchFamily="34" charset="0"/>
              </a:rPr>
              <a:t>Welches System ist betroffen?</a:t>
            </a:r>
          </a:p>
        </p:txBody>
      </p:sp>
      <p:pic>
        <p:nvPicPr>
          <p:cNvPr id="7" name="Grafik 6"/>
          <p:cNvPicPr>
            <a:picLocks noChangeAspect="1"/>
          </p:cNvPicPr>
          <p:nvPr/>
        </p:nvPicPr>
        <p:blipFill>
          <a:blip r:embed="rId3"/>
          <a:stretch>
            <a:fillRect/>
          </a:stretch>
        </p:blipFill>
        <p:spPr>
          <a:xfrm>
            <a:off x="3131840" y="3296369"/>
            <a:ext cx="3315065" cy="2896948"/>
          </a:xfrm>
          <a:prstGeom prst="rect">
            <a:avLst/>
          </a:prstGeom>
        </p:spPr>
      </p:pic>
      <p:sp>
        <p:nvSpPr>
          <p:cNvPr id="8" name="Text Box 9"/>
          <p:cNvSpPr txBox="1">
            <a:spLocks noChangeArrowheads="1"/>
          </p:cNvSpPr>
          <p:nvPr/>
        </p:nvSpPr>
        <p:spPr bwMode="auto">
          <a:xfrm>
            <a:off x="302569" y="2720717"/>
            <a:ext cx="671770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de-DE" sz="2000" b="1" dirty="0"/>
              <a:t>Welche Ursache hat eine blinkende Warnleuchte?</a:t>
            </a:r>
          </a:p>
        </p:txBody>
      </p:sp>
    </p:spTree>
    <p:extLst>
      <p:ext uri="{BB962C8B-B14F-4D97-AF65-F5344CB8AC3E}">
        <p14:creationId xmlns:p14="http://schemas.microsoft.com/office/powerpoint/2010/main" val="1392929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3"/>
          <p:cNvSpPr txBox="1">
            <a:spLocks noChangeArrowheads="1"/>
          </p:cNvSpPr>
          <p:nvPr/>
        </p:nvSpPr>
        <p:spPr bwMode="auto">
          <a:xfrm>
            <a:off x="468313" y="4384675"/>
            <a:ext cx="83708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fontAlgn="base">
              <a:spcBef>
                <a:spcPct val="0"/>
              </a:spcBef>
              <a:spcAft>
                <a:spcPct val="0"/>
              </a:spcAft>
              <a:defRPr sz="1400">
                <a:solidFill>
                  <a:schemeClr val="tx1"/>
                </a:solidFill>
                <a:latin typeface="Arial" panose="020B0604020202020204" pitchFamily="34" charset="0"/>
              </a:defRPr>
            </a:lvl6pPr>
            <a:lvl7pPr marL="2971800" indent="-228600" fontAlgn="base">
              <a:spcBef>
                <a:spcPct val="0"/>
              </a:spcBef>
              <a:spcAft>
                <a:spcPct val="0"/>
              </a:spcAft>
              <a:defRPr sz="1400">
                <a:solidFill>
                  <a:schemeClr val="tx1"/>
                </a:solidFill>
                <a:latin typeface="Arial" panose="020B0604020202020204" pitchFamily="34" charset="0"/>
              </a:defRPr>
            </a:lvl7pPr>
            <a:lvl8pPr marL="3429000" indent="-228600" fontAlgn="base">
              <a:spcBef>
                <a:spcPct val="0"/>
              </a:spcBef>
              <a:spcAft>
                <a:spcPct val="0"/>
              </a:spcAft>
              <a:defRPr sz="1400">
                <a:solidFill>
                  <a:schemeClr val="tx1"/>
                </a:solidFill>
                <a:latin typeface="Arial" panose="020B0604020202020204" pitchFamily="34" charset="0"/>
              </a:defRPr>
            </a:lvl8pPr>
            <a:lvl9pPr marL="3886200" indent="-228600" fontAlgn="base">
              <a:spcBef>
                <a:spcPct val="0"/>
              </a:spcBef>
              <a:spcAft>
                <a:spcPct val="0"/>
              </a:spcAft>
              <a:defRPr sz="1400">
                <a:solidFill>
                  <a:schemeClr val="tx1"/>
                </a:solidFill>
                <a:latin typeface="Arial" panose="020B0604020202020204" pitchFamily="34" charset="0"/>
              </a:defRPr>
            </a:lvl9pPr>
          </a:lstStyle>
          <a:p>
            <a:pPr algn="just" eaLnBrk="0" hangingPunct="0">
              <a:spcBef>
                <a:spcPct val="50000"/>
              </a:spcBef>
              <a:buFont typeface="Wingdings" panose="05000000000000000000" pitchFamily="2" charset="2"/>
              <a:buNone/>
            </a:pPr>
            <a:r>
              <a:rPr lang="de-DE" altLang="de-DE" sz="2400" b="1">
                <a:latin typeface="Times New Roman" panose="02020603050405020304" pitchFamily="18" charset="0"/>
              </a:rPr>
              <a:t> </a:t>
            </a:r>
          </a:p>
        </p:txBody>
      </p:sp>
      <p:sp>
        <p:nvSpPr>
          <p:cNvPr id="27650" name="Text Box 6"/>
          <p:cNvSpPr txBox="1">
            <a:spLocks noChangeArrowheads="1"/>
          </p:cNvSpPr>
          <p:nvPr/>
        </p:nvSpPr>
        <p:spPr bwMode="auto">
          <a:xfrm>
            <a:off x="304800" y="1371600"/>
            <a:ext cx="8534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fontAlgn="base">
              <a:spcBef>
                <a:spcPct val="0"/>
              </a:spcBef>
              <a:spcAft>
                <a:spcPct val="0"/>
              </a:spcAft>
              <a:defRPr sz="1400">
                <a:solidFill>
                  <a:schemeClr val="tx1"/>
                </a:solidFill>
                <a:latin typeface="Arial" panose="020B0604020202020204" pitchFamily="34" charset="0"/>
              </a:defRPr>
            </a:lvl6pPr>
            <a:lvl7pPr marL="2971800" indent="-228600" fontAlgn="base">
              <a:spcBef>
                <a:spcPct val="0"/>
              </a:spcBef>
              <a:spcAft>
                <a:spcPct val="0"/>
              </a:spcAft>
              <a:defRPr sz="1400">
                <a:solidFill>
                  <a:schemeClr val="tx1"/>
                </a:solidFill>
                <a:latin typeface="Arial" panose="020B0604020202020204" pitchFamily="34" charset="0"/>
              </a:defRPr>
            </a:lvl7pPr>
            <a:lvl8pPr marL="3429000" indent="-228600" fontAlgn="base">
              <a:spcBef>
                <a:spcPct val="0"/>
              </a:spcBef>
              <a:spcAft>
                <a:spcPct val="0"/>
              </a:spcAft>
              <a:defRPr sz="1400">
                <a:solidFill>
                  <a:schemeClr val="tx1"/>
                </a:solidFill>
                <a:latin typeface="Arial" panose="020B0604020202020204" pitchFamily="34" charset="0"/>
              </a:defRPr>
            </a:lvl8pPr>
            <a:lvl9pPr marL="3886200" indent="-228600" fontAlgn="base">
              <a:spcBef>
                <a:spcPct val="0"/>
              </a:spcBef>
              <a:spcAft>
                <a:spcPct val="0"/>
              </a:spcAft>
              <a:defRPr sz="1400">
                <a:solidFill>
                  <a:schemeClr val="tx1"/>
                </a:solidFill>
                <a:latin typeface="Arial" panose="020B0604020202020204" pitchFamily="34" charset="0"/>
              </a:defRPr>
            </a:lvl9pPr>
          </a:lstStyle>
          <a:p>
            <a:pPr algn="just" eaLnBrk="0" hangingPunct="0">
              <a:spcBef>
                <a:spcPts val="300"/>
              </a:spcBef>
              <a:buFont typeface="Wingdings" panose="05000000000000000000" pitchFamily="2" charset="2"/>
              <a:buNone/>
            </a:pPr>
            <a:endParaRPr lang="de-DE" altLang="de-DE"/>
          </a:p>
        </p:txBody>
      </p:sp>
      <p:sp>
        <p:nvSpPr>
          <p:cNvPr id="27651" name="Rechteck 7"/>
          <p:cNvSpPr>
            <a:spLocks noChangeArrowheads="1"/>
          </p:cNvSpPr>
          <p:nvPr/>
        </p:nvSpPr>
        <p:spPr bwMode="auto">
          <a:xfrm>
            <a:off x="371475" y="1916113"/>
            <a:ext cx="65532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fontAlgn="base">
              <a:spcBef>
                <a:spcPct val="0"/>
              </a:spcBef>
              <a:spcAft>
                <a:spcPct val="0"/>
              </a:spcAft>
              <a:defRPr sz="1400">
                <a:solidFill>
                  <a:schemeClr val="tx1"/>
                </a:solidFill>
                <a:latin typeface="Arial" panose="020B0604020202020204" pitchFamily="34" charset="0"/>
              </a:defRPr>
            </a:lvl6pPr>
            <a:lvl7pPr marL="2971800" indent="-228600" fontAlgn="base">
              <a:spcBef>
                <a:spcPct val="0"/>
              </a:spcBef>
              <a:spcAft>
                <a:spcPct val="0"/>
              </a:spcAft>
              <a:defRPr sz="1400">
                <a:solidFill>
                  <a:schemeClr val="tx1"/>
                </a:solidFill>
                <a:latin typeface="Arial" panose="020B0604020202020204" pitchFamily="34" charset="0"/>
              </a:defRPr>
            </a:lvl7pPr>
            <a:lvl8pPr marL="3429000" indent="-228600" fontAlgn="base">
              <a:spcBef>
                <a:spcPct val="0"/>
              </a:spcBef>
              <a:spcAft>
                <a:spcPct val="0"/>
              </a:spcAft>
              <a:defRPr sz="1400">
                <a:solidFill>
                  <a:schemeClr val="tx1"/>
                </a:solidFill>
                <a:latin typeface="Arial" panose="020B0604020202020204" pitchFamily="34" charset="0"/>
              </a:defRPr>
            </a:lvl8pPr>
            <a:lvl9pPr marL="3886200" indent="-228600" fontAlgn="base">
              <a:spcBef>
                <a:spcPct val="0"/>
              </a:spcBef>
              <a:spcAft>
                <a:spcPct val="0"/>
              </a:spcAft>
              <a:defRPr sz="1400">
                <a:solidFill>
                  <a:schemeClr val="tx1"/>
                </a:solidFill>
                <a:latin typeface="Arial" panose="020B0604020202020204" pitchFamily="34" charset="0"/>
              </a:defRPr>
            </a:lvl9pPr>
          </a:lstStyle>
          <a:p>
            <a:pPr algn="just" eaLnBrk="0" hangingPunct="0">
              <a:spcBef>
                <a:spcPct val="50000"/>
              </a:spcBef>
              <a:buFont typeface="Wingdings" panose="05000000000000000000" pitchFamily="2" charset="2"/>
              <a:buNone/>
            </a:pPr>
            <a:endParaRPr lang="de-DE" altLang="de-DE" b="1"/>
          </a:p>
        </p:txBody>
      </p:sp>
      <p:sp>
        <p:nvSpPr>
          <p:cNvPr id="27652" name="Textfeld 2"/>
          <p:cNvSpPr txBox="1">
            <a:spLocks noChangeArrowheads="1"/>
          </p:cNvSpPr>
          <p:nvPr/>
        </p:nvSpPr>
        <p:spPr bwMode="auto">
          <a:xfrm>
            <a:off x="179388" y="1196752"/>
            <a:ext cx="8281987" cy="483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fontAlgn="base">
              <a:spcBef>
                <a:spcPct val="0"/>
              </a:spcBef>
              <a:spcAft>
                <a:spcPct val="0"/>
              </a:spcAft>
              <a:defRPr sz="1400">
                <a:solidFill>
                  <a:schemeClr val="tx1"/>
                </a:solidFill>
                <a:latin typeface="Arial" panose="020B0604020202020204" pitchFamily="34" charset="0"/>
              </a:defRPr>
            </a:lvl6pPr>
            <a:lvl7pPr marL="2971800" indent="-228600" fontAlgn="base">
              <a:spcBef>
                <a:spcPct val="0"/>
              </a:spcBef>
              <a:spcAft>
                <a:spcPct val="0"/>
              </a:spcAft>
              <a:defRPr sz="1400">
                <a:solidFill>
                  <a:schemeClr val="tx1"/>
                </a:solidFill>
                <a:latin typeface="Arial" panose="020B0604020202020204" pitchFamily="34" charset="0"/>
              </a:defRPr>
            </a:lvl7pPr>
            <a:lvl8pPr marL="3429000" indent="-228600" fontAlgn="base">
              <a:spcBef>
                <a:spcPct val="0"/>
              </a:spcBef>
              <a:spcAft>
                <a:spcPct val="0"/>
              </a:spcAft>
              <a:defRPr sz="1400">
                <a:solidFill>
                  <a:schemeClr val="tx1"/>
                </a:solidFill>
                <a:latin typeface="Arial" panose="020B0604020202020204" pitchFamily="34" charset="0"/>
              </a:defRPr>
            </a:lvl8pPr>
            <a:lvl9pPr marL="3886200" indent="-228600" fontAlgn="base">
              <a:spcBef>
                <a:spcPct val="0"/>
              </a:spcBef>
              <a:spcAft>
                <a:spcPct val="0"/>
              </a:spcAft>
              <a:defRPr sz="1400">
                <a:solidFill>
                  <a:schemeClr val="tx1"/>
                </a:solidFill>
                <a:latin typeface="Arial" panose="020B0604020202020204" pitchFamily="34" charset="0"/>
              </a:defRPr>
            </a:lvl9pPr>
          </a:lstStyle>
          <a:p>
            <a:pPr algn="just" eaLnBrk="0" hangingPunct="0">
              <a:spcBef>
                <a:spcPct val="50000"/>
              </a:spcBef>
              <a:buFont typeface="Wingdings" panose="05000000000000000000" pitchFamily="2" charset="2"/>
              <a:buNone/>
            </a:pPr>
            <a:r>
              <a:rPr lang="de-DE" altLang="de-DE" dirty="0"/>
              <a:t>Man unterscheidet hier zwei Systemvarianten:</a:t>
            </a:r>
          </a:p>
          <a:p>
            <a:pPr algn="just" eaLnBrk="0" hangingPunct="0">
              <a:spcBef>
                <a:spcPct val="50000"/>
              </a:spcBef>
              <a:buFont typeface="Wingdings" panose="05000000000000000000" pitchFamily="2" charset="2"/>
              <a:buNone/>
            </a:pPr>
            <a:endParaRPr lang="de-DE" altLang="de-DE" dirty="0"/>
          </a:p>
          <a:p>
            <a:pPr algn="just" eaLnBrk="0" hangingPunct="0">
              <a:spcBef>
                <a:spcPct val="50000"/>
              </a:spcBef>
              <a:buFont typeface="Wingdings" panose="05000000000000000000" pitchFamily="2" charset="2"/>
              <a:buNone/>
            </a:pPr>
            <a:endParaRPr lang="de-DE" altLang="de-DE" dirty="0"/>
          </a:p>
          <a:p>
            <a:pPr algn="just" eaLnBrk="0" hangingPunct="0">
              <a:spcBef>
                <a:spcPct val="50000"/>
              </a:spcBef>
              <a:buFont typeface="Wingdings" panose="05000000000000000000" pitchFamily="2" charset="2"/>
              <a:buNone/>
            </a:pPr>
            <a:endParaRPr lang="de-DE" altLang="de-DE" dirty="0"/>
          </a:p>
          <a:p>
            <a:pPr algn="just" eaLnBrk="0" hangingPunct="0">
              <a:spcBef>
                <a:spcPct val="50000"/>
              </a:spcBef>
              <a:buClr>
                <a:srgbClr val="FA3200"/>
              </a:buClr>
              <a:buFont typeface="Wingdings" panose="05000000000000000000" pitchFamily="2" charset="2"/>
              <a:buChar char="§"/>
            </a:pPr>
            <a:r>
              <a:rPr lang="de-DE" altLang="de-DE" b="1" dirty="0"/>
              <a:t> Indirekte Systeme</a:t>
            </a:r>
          </a:p>
          <a:p>
            <a:pPr algn="just" eaLnBrk="0" hangingPunct="0">
              <a:spcBef>
                <a:spcPct val="50000"/>
              </a:spcBef>
              <a:buClr>
                <a:srgbClr val="FA3200"/>
              </a:buClr>
              <a:buFont typeface="Wingdings" panose="05000000000000000000" pitchFamily="2" charset="2"/>
              <a:buChar char="§"/>
            </a:pPr>
            <a:endParaRPr lang="de-DE" altLang="de-DE" dirty="0"/>
          </a:p>
          <a:p>
            <a:pPr algn="just" eaLnBrk="0" hangingPunct="0">
              <a:spcBef>
                <a:spcPct val="50000"/>
              </a:spcBef>
              <a:buClr>
                <a:srgbClr val="FA3200"/>
              </a:buClr>
              <a:buFont typeface="Wingdings" panose="05000000000000000000" pitchFamily="2" charset="2"/>
              <a:buChar char="§"/>
            </a:pPr>
            <a:r>
              <a:rPr lang="de-DE" altLang="de-DE" b="1" dirty="0"/>
              <a:t> Direkte Systeme</a:t>
            </a:r>
          </a:p>
          <a:p>
            <a:pPr algn="just" eaLnBrk="0" hangingPunct="0">
              <a:spcBef>
                <a:spcPct val="50000"/>
              </a:spcBef>
              <a:buFont typeface="Wingdings" panose="05000000000000000000" pitchFamily="2" charset="2"/>
              <a:buNone/>
            </a:pPr>
            <a:endParaRPr lang="de-DE" altLang="de-DE" dirty="0"/>
          </a:p>
          <a:p>
            <a:pPr algn="just" eaLnBrk="0" hangingPunct="0">
              <a:spcBef>
                <a:spcPct val="50000"/>
              </a:spcBef>
              <a:buFont typeface="Wingdings" panose="05000000000000000000" pitchFamily="2" charset="2"/>
              <a:buNone/>
            </a:pPr>
            <a:endParaRPr lang="de-DE" altLang="de-DE" dirty="0"/>
          </a:p>
          <a:p>
            <a:pPr algn="just" eaLnBrk="0" hangingPunct="0">
              <a:spcBef>
                <a:spcPct val="50000"/>
              </a:spcBef>
              <a:buFont typeface="Wingdings" panose="05000000000000000000" pitchFamily="2" charset="2"/>
              <a:buNone/>
            </a:pPr>
            <a:endParaRPr lang="de-DE" altLang="de-DE" dirty="0"/>
          </a:p>
          <a:p>
            <a:pPr algn="just" eaLnBrk="0" hangingPunct="0">
              <a:spcBef>
                <a:spcPct val="50000"/>
              </a:spcBef>
              <a:buFont typeface="Wingdings" panose="05000000000000000000" pitchFamily="2" charset="2"/>
              <a:buNone/>
            </a:pPr>
            <a:r>
              <a:rPr lang="de-DE" altLang="de-DE" dirty="0"/>
              <a:t>Die Funktionsweise der Systeme sind unterschiedlich und stellen somit im </a:t>
            </a:r>
          </a:p>
          <a:p>
            <a:pPr algn="just" eaLnBrk="0" hangingPunct="0">
              <a:spcBef>
                <a:spcPct val="50000"/>
              </a:spcBef>
              <a:buFont typeface="Wingdings" panose="05000000000000000000" pitchFamily="2" charset="2"/>
              <a:buNone/>
            </a:pPr>
            <a:r>
              <a:rPr lang="de-DE" altLang="de-DE" dirty="0"/>
              <a:t>Bereich der Diagnose und im Service eine neue Herausforderung dar.</a:t>
            </a:r>
          </a:p>
          <a:p>
            <a:pPr algn="just" eaLnBrk="0" hangingPunct="0">
              <a:spcBef>
                <a:spcPct val="50000"/>
              </a:spcBef>
              <a:buFont typeface="Wingdings" panose="05000000000000000000" pitchFamily="2" charset="2"/>
              <a:buNone/>
            </a:pPr>
            <a:endParaRPr lang="de-DE" altLang="de-DE" dirty="0"/>
          </a:p>
          <a:p>
            <a:pPr algn="just" eaLnBrk="0" hangingPunct="0">
              <a:spcBef>
                <a:spcPct val="50000"/>
              </a:spcBef>
              <a:buFont typeface="Wingdings" panose="05000000000000000000" pitchFamily="2" charset="2"/>
              <a:buNone/>
            </a:pPr>
            <a:endParaRPr lang="de-DE" altLang="de-DE" dirty="0"/>
          </a:p>
          <a:p>
            <a:pPr algn="ctr" eaLnBrk="0" hangingPunct="0">
              <a:spcBef>
                <a:spcPct val="50000"/>
              </a:spcBef>
              <a:buFont typeface="Wingdings" panose="05000000000000000000" pitchFamily="2" charset="2"/>
              <a:buNone/>
            </a:pPr>
            <a:endParaRPr lang="de-DE" altLang="de-DE" dirty="0"/>
          </a:p>
        </p:txBody>
      </p:sp>
      <p:sp>
        <p:nvSpPr>
          <p:cNvPr id="27655" name="Foliennummernplatzhalter 3"/>
          <p:cNvSpPr txBox="1">
            <a:spLocks/>
          </p:cNvSpPr>
          <p:nvPr/>
        </p:nvSpPr>
        <p:spPr bwMode="auto">
          <a:xfrm>
            <a:off x="8675688" y="6524625"/>
            <a:ext cx="390525" cy="27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fontAlgn="base">
              <a:spcBef>
                <a:spcPct val="0"/>
              </a:spcBef>
              <a:spcAft>
                <a:spcPct val="0"/>
              </a:spcAft>
              <a:defRPr sz="1400">
                <a:solidFill>
                  <a:schemeClr val="tx1"/>
                </a:solidFill>
                <a:latin typeface="Arial" panose="020B0604020202020204" pitchFamily="34" charset="0"/>
              </a:defRPr>
            </a:lvl6pPr>
            <a:lvl7pPr marL="2971800" indent="-228600" fontAlgn="base">
              <a:spcBef>
                <a:spcPct val="0"/>
              </a:spcBef>
              <a:spcAft>
                <a:spcPct val="0"/>
              </a:spcAft>
              <a:defRPr sz="1400">
                <a:solidFill>
                  <a:schemeClr val="tx1"/>
                </a:solidFill>
                <a:latin typeface="Arial" panose="020B0604020202020204" pitchFamily="34" charset="0"/>
              </a:defRPr>
            </a:lvl7pPr>
            <a:lvl8pPr marL="3429000" indent="-228600" fontAlgn="base">
              <a:spcBef>
                <a:spcPct val="0"/>
              </a:spcBef>
              <a:spcAft>
                <a:spcPct val="0"/>
              </a:spcAft>
              <a:defRPr sz="1400">
                <a:solidFill>
                  <a:schemeClr val="tx1"/>
                </a:solidFill>
                <a:latin typeface="Arial" panose="020B0604020202020204" pitchFamily="34" charset="0"/>
              </a:defRPr>
            </a:lvl8pPr>
            <a:lvl9pPr marL="3886200" indent="-228600" fontAlgn="base">
              <a:spcBef>
                <a:spcPct val="0"/>
              </a:spcBef>
              <a:spcAft>
                <a:spcPct val="0"/>
              </a:spcAft>
              <a:defRPr sz="1400">
                <a:solidFill>
                  <a:schemeClr val="tx1"/>
                </a:solidFill>
                <a:latin typeface="Arial" panose="020B0604020202020204" pitchFamily="34" charset="0"/>
              </a:defRPr>
            </a:lvl9pPr>
          </a:lstStyle>
          <a:p>
            <a:pPr algn="r" eaLnBrk="0" hangingPunct="0">
              <a:spcBef>
                <a:spcPct val="50000"/>
              </a:spcBef>
              <a:buFont typeface="Arial" panose="020B0604020202020204" pitchFamily="34" charset="0"/>
              <a:buNone/>
            </a:pPr>
            <a:fld id="{9EA7B8CF-DC13-45B0-A409-B1D8EB396988}" type="slidenum">
              <a:rPr lang="de-DE" altLang="de-DE" sz="900"/>
              <a:pPr algn="r" eaLnBrk="0" hangingPunct="0">
                <a:spcBef>
                  <a:spcPct val="50000"/>
                </a:spcBef>
                <a:buFont typeface="Arial" panose="020B0604020202020204" pitchFamily="34" charset="0"/>
                <a:buNone/>
              </a:pPr>
              <a:t>10</a:t>
            </a:fld>
            <a:endParaRPr lang="de-DE" altLang="de-DE" sz="900"/>
          </a:p>
        </p:txBody>
      </p:sp>
      <p:sp>
        <p:nvSpPr>
          <p:cNvPr id="2" name="Rechteck 1"/>
          <p:cNvSpPr/>
          <p:nvPr/>
        </p:nvSpPr>
        <p:spPr>
          <a:xfrm>
            <a:off x="380190" y="2374814"/>
            <a:ext cx="1896269" cy="4405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1" name="Rechteck 10"/>
          <p:cNvSpPr/>
          <p:nvPr/>
        </p:nvSpPr>
        <p:spPr>
          <a:xfrm>
            <a:off x="380190" y="3111500"/>
            <a:ext cx="1896269" cy="44050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3" name="Text Box 9"/>
          <p:cNvSpPr txBox="1">
            <a:spLocks noChangeArrowheads="1"/>
          </p:cNvSpPr>
          <p:nvPr/>
        </p:nvSpPr>
        <p:spPr bwMode="auto">
          <a:xfrm>
            <a:off x="179388" y="476250"/>
            <a:ext cx="87852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de-DE" sz="2800" b="1" u="sng" dirty="0">
                <a:ea typeface="Times New Roman" panose="02020603050405020304" pitchFamily="18" charset="0"/>
                <a:cs typeface="Times New Roman" panose="02020603050405020304" pitchFamily="18" charset="0"/>
              </a:rPr>
              <a:t>Aufbau Funktion der Systeme:</a:t>
            </a:r>
            <a:endParaRPr lang="de-DE" b="1" dirty="0"/>
          </a:p>
        </p:txBody>
      </p:sp>
    </p:spTree>
    <p:extLst>
      <p:ext uri="{BB962C8B-B14F-4D97-AF65-F5344CB8AC3E}">
        <p14:creationId xmlns:p14="http://schemas.microsoft.com/office/powerpoint/2010/main" val="82506823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1"/>
                                        </p:tgtEl>
                                      </p:cBhvr>
                                    </p:animEffect>
                                    <p:set>
                                      <p:cBhvr>
                                        <p:cTn id="12"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77113" y="1124744"/>
            <a:ext cx="8352928" cy="6186309"/>
          </a:xfrm>
          <a:prstGeom prst="rect">
            <a:avLst/>
          </a:prstGeom>
        </p:spPr>
        <p:txBody>
          <a:bodyPr wrap="square">
            <a:spAutoFit/>
          </a:bodyPr>
          <a:lstStyle/>
          <a:p>
            <a:pPr marL="342900" indent="-342900">
              <a:lnSpc>
                <a:spcPct val="150000"/>
              </a:lnSpc>
              <a:spcAft>
                <a:spcPts val="0"/>
              </a:spcAft>
              <a:buFont typeface="+mj-lt"/>
              <a:buAutoNum type="arabicPeriod"/>
            </a:pPr>
            <a:r>
              <a:rPr lang="de-DE" sz="2400" dirty="0">
                <a:ea typeface="Times New Roman" panose="02020603050405020304" pitchFamily="18" charset="0"/>
                <a:cs typeface="Times New Roman" panose="02020603050405020304" pitchFamily="18" charset="0"/>
              </a:rPr>
              <a:t> Bearbeiten Sie die Aufgaben 5-8. </a:t>
            </a:r>
          </a:p>
          <a:p>
            <a:pPr marL="457200" lvl="0" indent="-457200">
              <a:lnSpc>
                <a:spcPct val="150000"/>
              </a:lnSpc>
              <a:spcAft>
                <a:spcPts val="0"/>
              </a:spcAft>
              <a:buFont typeface="+mj-lt"/>
              <a:buAutoNum type="arabicPeriod"/>
            </a:pPr>
            <a:r>
              <a:rPr lang="de-DE" sz="2400" dirty="0">
                <a:ea typeface="Times New Roman" panose="02020603050405020304" pitchFamily="18" charset="0"/>
                <a:cs typeface="Times New Roman" panose="02020603050405020304" pitchFamily="18" charset="0"/>
              </a:rPr>
              <a:t>Ordnen Sie sich einem Niveau nach ihrer Selbsteinschätzung zu:</a:t>
            </a:r>
            <a:br>
              <a:rPr lang="de-DE" sz="2400" dirty="0">
                <a:ea typeface="Times New Roman" panose="02020603050405020304" pitchFamily="18" charset="0"/>
                <a:cs typeface="Times New Roman" panose="02020603050405020304" pitchFamily="18" charset="0"/>
              </a:rPr>
            </a:br>
            <a:r>
              <a:rPr lang="de-DE" sz="1600" b="1" i="1" dirty="0">
                <a:ea typeface="Times New Roman" panose="02020603050405020304" pitchFamily="18" charset="0"/>
                <a:cs typeface="Times New Roman" panose="02020603050405020304" pitchFamily="18" charset="0"/>
              </a:rPr>
              <a:t>A</a:t>
            </a:r>
            <a:r>
              <a:rPr lang="de-DE" sz="1600" i="1" dirty="0">
                <a:ea typeface="Times New Roman" panose="02020603050405020304" pitchFamily="18" charset="0"/>
                <a:cs typeface="Times New Roman" panose="02020603050405020304" pitchFamily="18" charset="0"/>
              </a:rPr>
              <a:t> häufig unsicher weiß ich nicht (Infotext: RDKS_INFO VW)</a:t>
            </a:r>
            <a:br>
              <a:rPr lang="de-DE" sz="1600" i="1" dirty="0">
                <a:ea typeface="Times New Roman" panose="02020603050405020304" pitchFamily="18" charset="0"/>
                <a:cs typeface="Times New Roman" panose="02020603050405020304" pitchFamily="18" charset="0"/>
              </a:rPr>
            </a:br>
            <a:r>
              <a:rPr lang="de-DE" sz="1600" b="1" i="1" dirty="0">
                <a:ea typeface="Times New Roman" panose="02020603050405020304" pitchFamily="18" charset="0"/>
                <a:cs typeface="Times New Roman" panose="02020603050405020304" pitchFamily="18" charset="0"/>
              </a:rPr>
              <a:t>B</a:t>
            </a:r>
            <a:r>
              <a:rPr lang="de-DE" sz="1600" i="1" dirty="0">
                <a:ea typeface="Times New Roman" panose="02020603050405020304" pitchFamily="18" charset="0"/>
                <a:cs typeface="Times New Roman" panose="02020603050405020304" pitchFamily="18" charset="0"/>
              </a:rPr>
              <a:t> häufig unsicher ziemlich sicher (</a:t>
            </a:r>
            <a:r>
              <a:rPr lang="de-DE" sz="1600" i="1" dirty="0" err="1">
                <a:ea typeface="Times New Roman" panose="02020603050405020304" pitchFamily="18" charset="0"/>
                <a:cs typeface="Times New Roman" panose="02020603050405020304" pitchFamily="18" charset="0"/>
              </a:rPr>
              <a:t>Infotext</a:t>
            </a:r>
            <a:r>
              <a:rPr lang="de-DE" sz="1600" i="1" dirty="0" smtClean="0">
                <a:ea typeface="Times New Roman" panose="02020603050405020304" pitchFamily="18" charset="0"/>
                <a:cs typeface="Times New Roman" panose="02020603050405020304" pitchFamily="18" charset="0"/>
              </a:rPr>
              <a:t>: RDKS </a:t>
            </a:r>
            <a:r>
              <a:rPr lang="de-DE" sz="1600" i="1" dirty="0">
                <a:ea typeface="Times New Roman" panose="02020603050405020304" pitchFamily="18" charset="0"/>
                <a:cs typeface="Times New Roman" panose="02020603050405020304" pitchFamily="18" charset="0"/>
              </a:rPr>
              <a:t>Broschüre GTÜ)</a:t>
            </a:r>
            <a:br>
              <a:rPr lang="de-DE" sz="1600" i="1" dirty="0">
                <a:ea typeface="Times New Roman" panose="02020603050405020304" pitchFamily="18" charset="0"/>
                <a:cs typeface="Times New Roman" panose="02020603050405020304" pitchFamily="18" charset="0"/>
              </a:rPr>
            </a:br>
            <a:r>
              <a:rPr lang="de-DE" sz="1600" b="1" i="1" dirty="0">
                <a:ea typeface="Times New Roman" panose="02020603050405020304" pitchFamily="18" charset="0"/>
                <a:cs typeface="Times New Roman" panose="02020603050405020304" pitchFamily="18" charset="0"/>
              </a:rPr>
              <a:t>C</a:t>
            </a:r>
            <a:r>
              <a:rPr lang="de-DE" sz="1600" i="1" dirty="0">
                <a:ea typeface="Times New Roman" panose="02020603050405020304" pitchFamily="18" charset="0"/>
                <a:cs typeface="Times New Roman" panose="02020603050405020304" pitchFamily="18" charset="0"/>
              </a:rPr>
              <a:t> häufig sicher und ziemlich sicher (RDKS </a:t>
            </a:r>
            <a:r>
              <a:rPr lang="de-DE" sz="1600" i="1" dirty="0" err="1">
                <a:ea typeface="Times New Roman" panose="02020603050405020304" pitchFamily="18" charset="0"/>
                <a:cs typeface="Times New Roman" panose="02020603050405020304" pitchFamily="18" charset="0"/>
              </a:rPr>
              <a:t>SSP_Audi</a:t>
            </a:r>
            <a:r>
              <a:rPr lang="de-DE" sz="1600" i="1" dirty="0">
                <a:ea typeface="Times New Roman" panose="02020603050405020304" pitchFamily="18" charset="0"/>
                <a:cs typeface="Times New Roman" panose="02020603050405020304" pitchFamily="18" charset="0"/>
              </a:rPr>
              <a:t>)</a:t>
            </a:r>
            <a:endParaRPr lang="de-DE" sz="2400" i="1" dirty="0">
              <a:ea typeface="Times New Roman" panose="02020603050405020304" pitchFamily="18" charset="0"/>
              <a:cs typeface="Times New Roman" panose="02020603050405020304" pitchFamily="18" charset="0"/>
            </a:endParaRPr>
          </a:p>
          <a:p>
            <a:pPr marL="457200" lvl="0" indent="-457200">
              <a:lnSpc>
                <a:spcPct val="150000"/>
              </a:lnSpc>
              <a:spcAft>
                <a:spcPts val="0"/>
              </a:spcAft>
              <a:buFont typeface="+mj-lt"/>
              <a:buAutoNum type="arabicPeriod"/>
            </a:pPr>
            <a:r>
              <a:rPr lang="de-DE" sz="2400" dirty="0">
                <a:ea typeface="Times New Roman" panose="02020603050405020304" pitchFamily="18" charset="0"/>
                <a:cs typeface="Times New Roman" panose="02020603050405020304" pitchFamily="18" charset="0"/>
              </a:rPr>
              <a:t>Bilden Sie Gruppen (Gruppentische) mit max. 4 Teilnehmern entsprechend Ihrem Niveau.</a:t>
            </a:r>
          </a:p>
          <a:p>
            <a:pPr marL="457200" lvl="0" indent="-457200">
              <a:lnSpc>
                <a:spcPct val="150000"/>
              </a:lnSpc>
              <a:spcAft>
                <a:spcPts val="0"/>
              </a:spcAft>
              <a:buFont typeface="+mj-lt"/>
              <a:buAutoNum type="arabicPeriod"/>
            </a:pPr>
            <a:r>
              <a:rPr lang="de-DE" sz="2400" dirty="0">
                <a:ea typeface="Times New Roman" panose="02020603050405020304" pitchFamily="18" charset="0"/>
                <a:cs typeface="Times New Roman" panose="02020603050405020304" pitchFamily="18" charset="0"/>
              </a:rPr>
              <a:t>Holen Sie entsprechend Ihres Niveaus die Infomaterialien über die Cloud.</a:t>
            </a:r>
          </a:p>
          <a:p>
            <a:pPr lvl="0">
              <a:lnSpc>
                <a:spcPct val="150000"/>
              </a:lnSpc>
              <a:spcAft>
                <a:spcPts val="0"/>
              </a:spcAft>
            </a:pPr>
            <a:r>
              <a:rPr lang="de-DE" sz="2400" dirty="0">
                <a:solidFill>
                  <a:srgbClr val="FF0000"/>
                </a:solidFill>
                <a:ea typeface="Times New Roman" panose="02020603050405020304" pitchFamily="18" charset="0"/>
                <a:cs typeface="Times New Roman" panose="02020603050405020304" pitchFamily="18" charset="0"/>
              </a:rPr>
              <a:t>Bearbeitungszeit: </a:t>
            </a:r>
            <a:r>
              <a:rPr lang="de-DE" sz="2400" b="1" dirty="0">
                <a:solidFill>
                  <a:srgbClr val="FF0000"/>
                </a:solidFill>
                <a:ea typeface="Times New Roman" panose="02020603050405020304" pitchFamily="18" charset="0"/>
                <a:cs typeface="Times New Roman" panose="02020603050405020304" pitchFamily="18" charset="0"/>
              </a:rPr>
              <a:t>15 min.</a:t>
            </a:r>
          </a:p>
          <a:p>
            <a:pPr marL="457200" lvl="0" indent="-457200">
              <a:lnSpc>
                <a:spcPct val="150000"/>
              </a:lnSpc>
              <a:spcAft>
                <a:spcPts val="0"/>
              </a:spcAft>
              <a:buFont typeface="+mj-lt"/>
              <a:buAutoNum type="arabicPeriod"/>
            </a:pPr>
            <a:endParaRPr lang="de-DE" sz="2400" dirty="0">
              <a:ea typeface="Times New Roman" panose="02020603050405020304" pitchFamily="18" charset="0"/>
              <a:cs typeface="Times New Roman" panose="02020603050405020304" pitchFamily="18" charset="0"/>
            </a:endParaRPr>
          </a:p>
        </p:txBody>
      </p:sp>
      <p:sp>
        <p:nvSpPr>
          <p:cNvPr id="3" name="Text Box 9"/>
          <p:cNvSpPr txBox="1">
            <a:spLocks noChangeArrowheads="1"/>
          </p:cNvSpPr>
          <p:nvPr/>
        </p:nvSpPr>
        <p:spPr bwMode="auto">
          <a:xfrm>
            <a:off x="179388" y="476250"/>
            <a:ext cx="8785225"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de-DE" sz="2800" b="1" u="sng" dirty="0">
                <a:ea typeface="Times New Roman" panose="02020603050405020304" pitchFamily="18" charset="0"/>
                <a:cs typeface="Times New Roman" panose="02020603050405020304" pitchFamily="18" charset="0"/>
              </a:rPr>
              <a:t>Arbeitsauftrag Gruppenarbeit:</a:t>
            </a:r>
            <a:endParaRPr lang="de-DE" sz="2800" dirty="0">
              <a:ea typeface="Times New Roman" panose="02020603050405020304" pitchFamily="18" charset="0"/>
              <a:cs typeface="Times New Roman" panose="02020603050405020304" pitchFamily="18" charset="0"/>
            </a:endParaRPr>
          </a:p>
          <a:p>
            <a:endParaRPr lang="de-DE" b="1" dirty="0"/>
          </a:p>
        </p:txBody>
      </p:sp>
      <p:pic>
        <p:nvPicPr>
          <p:cNvPr id="4" name="Grafik 3">
            <a:extLst>
              <a:ext uri="{FF2B5EF4-FFF2-40B4-BE49-F238E27FC236}">
                <a16:creationId xmlns="" xmlns:a16="http://schemas.microsoft.com/office/drawing/2014/main" id="{16368FBF-1FDE-4AE7-8987-D396C7B4363C}"/>
              </a:ext>
            </a:extLst>
          </p:cNvPr>
          <p:cNvPicPr>
            <a:picLocks noChangeAspect="1"/>
          </p:cNvPicPr>
          <p:nvPr/>
        </p:nvPicPr>
        <p:blipFill>
          <a:blip r:embed="rId2"/>
          <a:stretch>
            <a:fillRect/>
          </a:stretch>
        </p:blipFill>
        <p:spPr>
          <a:xfrm>
            <a:off x="4211960" y="2348880"/>
            <a:ext cx="4158452" cy="504056"/>
          </a:xfrm>
          <a:prstGeom prst="rect">
            <a:avLst/>
          </a:prstGeom>
        </p:spPr>
      </p:pic>
    </p:spTree>
    <p:extLst>
      <p:ext uri="{BB962C8B-B14F-4D97-AF65-F5344CB8AC3E}">
        <p14:creationId xmlns:p14="http://schemas.microsoft.com/office/powerpoint/2010/main" val="288017344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 xmlns:a16="http://schemas.microsoft.com/office/drawing/2014/main" id="{A13186BF-414B-44D6-A1A2-E758D32555F1}"/>
              </a:ext>
            </a:extLst>
          </p:cNvPr>
          <p:cNvPicPr>
            <a:picLocks noChangeAspect="1"/>
          </p:cNvPicPr>
          <p:nvPr/>
        </p:nvPicPr>
        <p:blipFill>
          <a:blip r:embed="rId2"/>
          <a:stretch>
            <a:fillRect/>
          </a:stretch>
        </p:blipFill>
        <p:spPr>
          <a:xfrm>
            <a:off x="395536" y="863605"/>
            <a:ext cx="8580899" cy="2421379"/>
          </a:xfrm>
          <a:prstGeom prst="rect">
            <a:avLst/>
          </a:prstGeom>
        </p:spPr>
      </p:pic>
      <p:sp>
        <p:nvSpPr>
          <p:cNvPr id="6" name="Rechteck 5">
            <a:extLst>
              <a:ext uri="{FF2B5EF4-FFF2-40B4-BE49-F238E27FC236}">
                <a16:creationId xmlns="" xmlns:a16="http://schemas.microsoft.com/office/drawing/2014/main" id="{81F0D56C-3094-4E08-A95C-683D5C1466A7}"/>
              </a:ext>
            </a:extLst>
          </p:cNvPr>
          <p:cNvSpPr/>
          <p:nvPr/>
        </p:nvSpPr>
        <p:spPr>
          <a:xfrm>
            <a:off x="517848" y="1412777"/>
            <a:ext cx="6790456" cy="28803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
        <p:nvSpPr>
          <p:cNvPr id="10" name="Rechteck 9">
            <a:extLst>
              <a:ext uri="{FF2B5EF4-FFF2-40B4-BE49-F238E27FC236}">
                <a16:creationId xmlns="" xmlns:a16="http://schemas.microsoft.com/office/drawing/2014/main" id="{E84C7719-943C-4EE3-9AC2-98C3513740CA}"/>
              </a:ext>
            </a:extLst>
          </p:cNvPr>
          <p:cNvSpPr/>
          <p:nvPr/>
        </p:nvSpPr>
        <p:spPr>
          <a:xfrm>
            <a:off x="495733" y="2420888"/>
            <a:ext cx="7992888" cy="792088"/>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2206408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0"/>
                                        </p:tgtEl>
                                      </p:cBhvr>
                                    </p:animEffect>
                                    <p:set>
                                      <p:cBhvr>
                                        <p:cTn id="12" dur="1" fill="hold">
                                          <p:stCondLst>
                                            <p:cond delay="4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1" name="Text Box 9"/>
          <p:cNvSpPr txBox="1">
            <a:spLocks noChangeArrowheads="1"/>
          </p:cNvSpPr>
          <p:nvPr/>
        </p:nvSpPr>
        <p:spPr bwMode="auto">
          <a:xfrm>
            <a:off x="179388" y="476250"/>
            <a:ext cx="8785225" cy="1068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de-DE" sz="2800" b="1" u="sng" dirty="0"/>
              <a:t>Situation:</a:t>
            </a:r>
          </a:p>
          <a:p>
            <a:r>
              <a:rPr lang="de-DE" dirty="0"/>
              <a:t>	</a:t>
            </a:r>
          </a:p>
          <a:p>
            <a:r>
              <a:rPr lang="de-DE" b="1" dirty="0"/>
              <a:t>	</a:t>
            </a:r>
          </a:p>
        </p:txBody>
      </p:sp>
      <p:sp>
        <p:nvSpPr>
          <p:cNvPr id="2" name="Rectangle 2"/>
          <p:cNvSpPr>
            <a:spLocks noChangeArrowheads="1"/>
          </p:cNvSpPr>
          <p:nvPr/>
        </p:nvSpPr>
        <p:spPr bwMode="auto">
          <a:xfrm>
            <a:off x="899592" y="66754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sp>
        <p:nvSpPr>
          <p:cNvPr id="4" name="Rechteck 3"/>
          <p:cNvSpPr/>
          <p:nvPr/>
        </p:nvSpPr>
        <p:spPr>
          <a:xfrm>
            <a:off x="323528" y="1124744"/>
            <a:ext cx="8280920" cy="1323439"/>
          </a:xfrm>
          <a:prstGeom prst="rect">
            <a:avLst/>
          </a:prstGeom>
        </p:spPr>
        <p:txBody>
          <a:bodyPr wrap="square">
            <a:spAutoFit/>
          </a:bodyPr>
          <a:lstStyle/>
          <a:p>
            <a:r>
              <a:rPr lang="de-DE" sz="2000" b="1" dirty="0"/>
              <a:t>Ein Kunde hat für sein Fahrzeug einen Leichtmetallradsatz mit ABE aus dem Internet gekauft und montiert. Seit der Montage des Radsatzes leuchtet aber die abgebildete Warnleuchte dauerhaft auf. </a:t>
            </a:r>
            <a:r>
              <a:rPr lang="de-DE" sz="2000" b="1" dirty="0">
                <a:effectLst/>
                <a:ea typeface="Times New Roman" panose="02020603050405020304" pitchFamily="18" charset="0"/>
                <a:cs typeface="Arial" panose="020B0604020202020204" pitchFamily="34" charset="0"/>
              </a:rPr>
              <a:t>Welches System ist betroffen?</a:t>
            </a:r>
          </a:p>
        </p:txBody>
      </p:sp>
      <p:pic>
        <p:nvPicPr>
          <p:cNvPr id="7" name="Grafik 6"/>
          <p:cNvPicPr>
            <a:picLocks noChangeAspect="1"/>
          </p:cNvPicPr>
          <p:nvPr/>
        </p:nvPicPr>
        <p:blipFill>
          <a:blip r:embed="rId3"/>
          <a:stretch>
            <a:fillRect/>
          </a:stretch>
        </p:blipFill>
        <p:spPr>
          <a:xfrm>
            <a:off x="2699792" y="2973567"/>
            <a:ext cx="3315065" cy="2896948"/>
          </a:xfrm>
          <a:prstGeom prst="rect">
            <a:avLst/>
          </a:prstGeom>
        </p:spPr>
      </p:pic>
    </p:spTree>
    <p:extLst>
      <p:ext uri="{BB962C8B-B14F-4D97-AF65-F5344CB8AC3E}">
        <p14:creationId xmlns:p14="http://schemas.microsoft.com/office/powerpoint/2010/main" val="8646354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9"/>
          <p:cNvSpPr txBox="1">
            <a:spLocks noChangeArrowheads="1"/>
          </p:cNvSpPr>
          <p:nvPr/>
        </p:nvSpPr>
        <p:spPr bwMode="auto">
          <a:xfrm>
            <a:off x="179512" y="476672"/>
            <a:ext cx="87852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de-DE" sz="2800" b="1" u="sng" dirty="0"/>
              <a:t>Fehlersuche RDKS:</a:t>
            </a:r>
            <a:endParaRPr lang="de-DE" b="1" dirty="0"/>
          </a:p>
        </p:txBody>
      </p:sp>
      <p:sp>
        <p:nvSpPr>
          <p:cNvPr id="5" name="Textfeld 4">
            <a:extLst>
              <a:ext uri="{FF2B5EF4-FFF2-40B4-BE49-F238E27FC236}">
                <a16:creationId xmlns="" xmlns:a16="http://schemas.microsoft.com/office/drawing/2014/main" id="{14F13719-8F2A-4AAC-AFC1-96F3C85920D9}"/>
              </a:ext>
            </a:extLst>
          </p:cNvPr>
          <p:cNvSpPr txBox="1"/>
          <p:nvPr/>
        </p:nvSpPr>
        <p:spPr>
          <a:xfrm>
            <a:off x="755576" y="2780928"/>
            <a:ext cx="7848872" cy="1015663"/>
          </a:xfrm>
          <a:prstGeom prst="rect">
            <a:avLst/>
          </a:prstGeom>
          <a:noFill/>
        </p:spPr>
        <p:txBody>
          <a:bodyPr wrap="square" rtlCol="0">
            <a:spAutoFit/>
          </a:bodyPr>
          <a:lstStyle/>
          <a:p>
            <a:r>
              <a:rPr lang="de-DE" sz="6000" b="1" dirty="0"/>
              <a:t>Test </a:t>
            </a:r>
            <a:r>
              <a:rPr lang="de-DE" sz="6000" b="1" dirty="0" err="1"/>
              <a:t>before</a:t>
            </a:r>
            <a:r>
              <a:rPr lang="de-DE" sz="6000" b="1" dirty="0"/>
              <a:t> Touch !!!</a:t>
            </a:r>
          </a:p>
        </p:txBody>
      </p:sp>
    </p:spTree>
    <p:extLst>
      <p:ext uri="{BB962C8B-B14F-4D97-AF65-F5344CB8AC3E}">
        <p14:creationId xmlns:p14="http://schemas.microsoft.com/office/powerpoint/2010/main" val="16527688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79388" y="1247387"/>
            <a:ext cx="8352928" cy="5632311"/>
          </a:xfrm>
          <a:prstGeom prst="rect">
            <a:avLst/>
          </a:prstGeom>
        </p:spPr>
        <p:txBody>
          <a:bodyPr wrap="square">
            <a:spAutoFit/>
          </a:bodyPr>
          <a:lstStyle/>
          <a:p>
            <a:pPr marL="342900" indent="-342900">
              <a:lnSpc>
                <a:spcPct val="150000"/>
              </a:lnSpc>
              <a:spcAft>
                <a:spcPts val="0"/>
              </a:spcAft>
              <a:buFont typeface="+mj-lt"/>
              <a:buAutoNum type="arabicPeriod"/>
            </a:pPr>
            <a:r>
              <a:rPr lang="de-DE" sz="2400" dirty="0" smtClean="0">
                <a:ea typeface="Times New Roman" panose="02020603050405020304" pitchFamily="18" charset="0"/>
                <a:cs typeface="Times New Roman" panose="02020603050405020304" pitchFamily="18" charset="0"/>
              </a:rPr>
              <a:t> Bleiben </a:t>
            </a:r>
            <a:r>
              <a:rPr lang="de-DE" sz="2400" dirty="0">
                <a:ea typeface="Times New Roman" panose="02020603050405020304" pitchFamily="18" charset="0"/>
                <a:cs typeface="Times New Roman" panose="02020603050405020304" pitchFamily="18" charset="0"/>
              </a:rPr>
              <a:t>Sie in Ihrer Arbeitsgruppe.</a:t>
            </a:r>
            <a:endParaRPr lang="de-DE" sz="2400" i="1" dirty="0">
              <a:ea typeface="Times New Roman" panose="02020603050405020304" pitchFamily="18" charset="0"/>
              <a:cs typeface="Times New Roman" panose="02020603050405020304" pitchFamily="18" charset="0"/>
            </a:endParaRPr>
          </a:p>
          <a:p>
            <a:pPr marL="457200" lvl="0" indent="-457200">
              <a:lnSpc>
                <a:spcPct val="150000"/>
              </a:lnSpc>
              <a:spcAft>
                <a:spcPts val="0"/>
              </a:spcAft>
              <a:buFont typeface="+mj-lt"/>
              <a:buAutoNum type="arabicPeriod"/>
            </a:pPr>
            <a:r>
              <a:rPr lang="de-DE" sz="2400" dirty="0">
                <a:ea typeface="Times New Roman" panose="02020603050405020304" pitchFamily="18" charset="0"/>
                <a:cs typeface="Times New Roman" panose="02020603050405020304" pitchFamily="18" charset="0"/>
              </a:rPr>
              <a:t>Betrachten Sie den Informationsfilm</a:t>
            </a:r>
            <a:br>
              <a:rPr lang="de-DE" sz="2400" dirty="0">
                <a:ea typeface="Times New Roman" panose="02020603050405020304" pitchFamily="18" charset="0"/>
                <a:cs typeface="Times New Roman" panose="02020603050405020304" pitchFamily="18" charset="0"/>
              </a:rPr>
            </a:br>
            <a:r>
              <a:rPr lang="de-DE" sz="2400" b="1" dirty="0">
                <a:ea typeface="Times New Roman" panose="02020603050405020304" pitchFamily="18" charset="0"/>
                <a:cs typeface="Times New Roman" panose="02020603050405020304" pitchFamily="18" charset="0"/>
              </a:rPr>
              <a:t>Niveau A: </a:t>
            </a:r>
            <a:r>
              <a:rPr lang="de-DE" sz="2400" dirty="0">
                <a:ea typeface="Times New Roman" panose="02020603050405020304" pitchFamily="18" charset="0"/>
                <a:cs typeface="Times New Roman" panose="02020603050405020304" pitchFamily="18" charset="0"/>
              </a:rPr>
              <a:t>Montage</a:t>
            </a:r>
            <a:br>
              <a:rPr lang="de-DE" sz="2400" dirty="0">
                <a:ea typeface="Times New Roman" panose="02020603050405020304" pitchFamily="18" charset="0"/>
                <a:cs typeface="Times New Roman" panose="02020603050405020304" pitchFamily="18" charset="0"/>
              </a:rPr>
            </a:br>
            <a:r>
              <a:rPr lang="de-DE" sz="2400" b="1" dirty="0">
                <a:ea typeface="Times New Roman" panose="02020603050405020304" pitchFamily="18" charset="0"/>
                <a:cs typeface="Times New Roman" panose="02020603050405020304" pitchFamily="18" charset="0"/>
              </a:rPr>
              <a:t>Niveau B: </a:t>
            </a:r>
            <a:r>
              <a:rPr lang="de-DE" sz="2400" dirty="0">
                <a:ea typeface="Times New Roman" panose="02020603050405020304" pitchFamily="18" charset="0"/>
                <a:cs typeface="Times New Roman" panose="02020603050405020304" pitchFamily="18" charset="0"/>
              </a:rPr>
              <a:t>Diagnose</a:t>
            </a:r>
            <a:br>
              <a:rPr lang="de-DE" sz="2400" dirty="0">
                <a:ea typeface="Times New Roman" panose="02020603050405020304" pitchFamily="18" charset="0"/>
                <a:cs typeface="Times New Roman" panose="02020603050405020304" pitchFamily="18" charset="0"/>
              </a:rPr>
            </a:br>
            <a:r>
              <a:rPr lang="de-DE" sz="2400" b="1" dirty="0">
                <a:ea typeface="Times New Roman" panose="02020603050405020304" pitchFamily="18" charset="0"/>
                <a:cs typeface="Times New Roman" panose="02020603050405020304" pitchFamily="18" charset="0"/>
              </a:rPr>
              <a:t>Niveau C: </a:t>
            </a:r>
            <a:r>
              <a:rPr lang="de-DE" sz="2400" dirty="0">
                <a:ea typeface="Times New Roman" panose="02020603050405020304" pitchFamily="18" charset="0"/>
                <a:cs typeface="Times New Roman" panose="02020603050405020304" pitchFamily="18" charset="0"/>
              </a:rPr>
              <a:t>Konfiguration</a:t>
            </a:r>
          </a:p>
          <a:p>
            <a:pPr marL="457200" lvl="0" indent="-457200">
              <a:lnSpc>
                <a:spcPct val="150000"/>
              </a:lnSpc>
              <a:spcAft>
                <a:spcPts val="0"/>
              </a:spcAft>
              <a:buFont typeface="+mj-lt"/>
              <a:buAutoNum type="arabicPeriod"/>
            </a:pPr>
            <a:r>
              <a:rPr lang="de-DE" sz="2400" dirty="0">
                <a:ea typeface="Times New Roman" panose="02020603050405020304" pitchFamily="18" charset="0"/>
                <a:cs typeface="Times New Roman" panose="02020603050405020304" pitchFamily="18" charset="0"/>
              </a:rPr>
              <a:t>Dokumentieren Sie die wichtigsten Arbeitsschritte.</a:t>
            </a:r>
          </a:p>
          <a:p>
            <a:pPr marL="457200" lvl="0" indent="-457200">
              <a:lnSpc>
                <a:spcPct val="150000"/>
              </a:lnSpc>
              <a:spcAft>
                <a:spcPts val="0"/>
              </a:spcAft>
              <a:buFont typeface="+mj-lt"/>
              <a:buAutoNum type="arabicPeriod"/>
            </a:pPr>
            <a:r>
              <a:rPr lang="de-DE" sz="2400" dirty="0">
                <a:ea typeface="Times New Roman" panose="02020603050405020304" pitchFamily="18" charset="0"/>
                <a:cs typeface="Times New Roman" panose="02020603050405020304" pitchFamily="18" charset="0"/>
              </a:rPr>
              <a:t>Präsentieren Sie diese anhand des Videos </a:t>
            </a:r>
            <a:r>
              <a:rPr lang="de-DE" sz="2400" dirty="0" smtClean="0">
                <a:ea typeface="Times New Roman" panose="02020603050405020304" pitchFamily="18" charset="0"/>
                <a:cs typeface="Times New Roman" panose="02020603050405020304" pitchFamily="18" charset="0"/>
              </a:rPr>
              <a:t>                 (</a:t>
            </a:r>
            <a:r>
              <a:rPr lang="de-DE" sz="2400" dirty="0">
                <a:ea typeface="Times New Roman" panose="02020603050405020304" pitchFamily="18" charset="0"/>
                <a:cs typeface="Times New Roman" panose="02020603050405020304" pitchFamily="18" charset="0"/>
              </a:rPr>
              <a:t>Ton aus beim Video)!</a:t>
            </a:r>
          </a:p>
          <a:p>
            <a:pPr lvl="0">
              <a:lnSpc>
                <a:spcPct val="150000"/>
              </a:lnSpc>
              <a:spcAft>
                <a:spcPts val="0"/>
              </a:spcAft>
            </a:pPr>
            <a:r>
              <a:rPr lang="de-DE" sz="2400" dirty="0">
                <a:solidFill>
                  <a:srgbClr val="FF0000"/>
                </a:solidFill>
                <a:ea typeface="Times New Roman" panose="02020603050405020304" pitchFamily="18" charset="0"/>
                <a:cs typeface="Times New Roman" panose="02020603050405020304" pitchFamily="18" charset="0"/>
              </a:rPr>
              <a:t> </a:t>
            </a:r>
            <a:r>
              <a:rPr lang="de-DE" sz="2400" dirty="0" smtClean="0">
                <a:solidFill>
                  <a:srgbClr val="FF0000"/>
                </a:solidFill>
                <a:ea typeface="Times New Roman" panose="02020603050405020304" pitchFamily="18" charset="0"/>
                <a:cs typeface="Times New Roman" panose="02020603050405020304" pitchFamily="18" charset="0"/>
              </a:rPr>
              <a:t>    </a:t>
            </a:r>
            <a:r>
              <a:rPr lang="de-DE" sz="2400" dirty="0" smtClean="0">
                <a:solidFill>
                  <a:srgbClr val="FF0000"/>
                </a:solidFill>
                <a:ea typeface="Times New Roman" panose="02020603050405020304" pitchFamily="18" charset="0"/>
                <a:cs typeface="Times New Roman" panose="02020603050405020304" pitchFamily="18" charset="0"/>
              </a:rPr>
              <a:t>Bearbeitungszeit</a:t>
            </a:r>
            <a:r>
              <a:rPr lang="de-DE" sz="2400" dirty="0">
                <a:solidFill>
                  <a:srgbClr val="FF0000"/>
                </a:solidFill>
                <a:ea typeface="Times New Roman" panose="02020603050405020304" pitchFamily="18" charset="0"/>
                <a:cs typeface="Times New Roman" panose="02020603050405020304" pitchFamily="18" charset="0"/>
              </a:rPr>
              <a:t>: 15 min.</a:t>
            </a:r>
          </a:p>
          <a:p>
            <a:pPr marL="457200" lvl="0" indent="-457200">
              <a:lnSpc>
                <a:spcPct val="150000"/>
              </a:lnSpc>
              <a:spcAft>
                <a:spcPts val="0"/>
              </a:spcAft>
              <a:buFont typeface="+mj-lt"/>
              <a:buAutoNum type="arabicPeriod"/>
            </a:pPr>
            <a:endParaRPr lang="de-DE" sz="2400" dirty="0">
              <a:ea typeface="Times New Roman" panose="02020603050405020304" pitchFamily="18" charset="0"/>
              <a:cs typeface="Times New Roman" panose="02020603050405020304" pitchFamily="18" charset="0"/>
            </a:endParaRPr>
          </a:p>
        </p:txBody>
      </p:sp>
      <p:sp>
        <p:nvSpPr>
          <p:cNvPr id="3" name="Text Box 9"/>
          <p:cNvSpPr txBox="1">
            <a:spLocks noChangeArrowheads="1"/>
          </p:cNvSpPr>
          <p:nvPr/>
        </p:nvSpPr>
        <p:spPr bwMode="auto">
          <a:xfrm>
            <a:off x="179388" y="476250"/>
            <a:ext cx="8785225"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de-DE" sz="2800" b="1" u="sng" dirty="0">
                <a:ea typeface="Times New Roman" panose="02020603050405020304" pitchFamily="18" charset="0"/>
                <a:cs typeface="Times New Roman" panose="02020603050405020304" pitchFamily="18" charset="0"/>
              </a:rPr>
              <a:t>Arbeitsauftrag Gruppenarbeit:</a:t>
            </a:r>
            <a:endParaRPr lang="de-DE" sz="2800" dirty="0">
              <a:ea typeface="Times New Roman" panose="02020603050405020304" pitchFamily="18" charset="0"/>
              <a:cs typeface="Times New Roman" panose="02020603050405020304" pitchFamily="18" charset="0"/>
            </a:endParaRPr>
          </a:p>
          <a:p>
            <a:endParaRPr lang="de-DE" b="1" dirty="0"/>
          </a:p>
        </p:txBody>
      </p:sp>
    </p:spTree>
    <p:extLst>
      <p:ext uri="{BB962C8B-B14F-4D97-AF65-F5344CB8AC3E}">
        <p14:creationId xmlns:p14="http://schemas.microsoft.com/office/powerpoint/2010/main" val="366482847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247551" y="1397561"/>
            <a:ext cx="8713788"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342900" indent="-342900">
              <a:tabLst>
                <a:tab pos="228600" algn="l"/>
                <a:tab pos="457200" algn="l"/>
              </a:tabLst>
              <a:defRPr>
                <a:solidFill>
                  <a:schemeClr val="tx1"/>
                </a:solidFill>
                <a:latin typeface="Arial" panose="020B0604020202020204" pitchFamily="34" charset="0"/>
              </a:defRPr>
            </a:lvl1pPr>
            <a:lvl2pPr marL="800100" indent="-342900">
              <a:tabLst>
                <a:tab pos="228600" algn="l"/>
                <a:tab pos="457200" algn="l"/>
              </a:tabLst>
              <a:defRPr>
                <a:solidFill>
                  <a:schemeClr val="tx1"/>
                </a:solidFill>
                <a:latin typeface="Arial" panose="020B0604020202020204" pitchFamily="34" charset="0"/>
              </a:defRPr>
            </a:lvl2pPr>
            <a:lvl3pPr marL="1257300" indent="-342900">
              <a:tabLst>
                <a:tab pos="228600" algn="l"/>
                <a:tab pos="457200" algn="l"/>
              </a:tabLst>
              <a:defRPr>
                <a:solidFill>
                  <a:schemeClr val="tx1"/>
                </a:solidFill>
                <a:latin typeface="Arial" panose="020B0604020202020204" pitchFamily="34" charset="0"/>
              </a:defRPr>
            </a:lvl3pPr>
            <a:lvl4pPr marL="1714500" indent="-342900">
              <a:tabLst>
                <a:tab pos="228600" algn="l"/>
                <a:tab pos="457200" algn="l"/>
              </a:tabLst>
              <a:defRPr>
                <a:solidFill>
                  <a:schemeClr val="tx1"/>
                </a:solidFill>
                <a:latin typeface="Arial" panose="020B0604020202020204" pitchFamily="34" charset="0"/>
              </a:defRPr>
            </a:lvl4pPr>
            <a:lvl5pPr marL="2171700" indent="-342900">
              <a:tabLst>
                <a:tab pos="228600" algn="l"/>
                <a:tab pos="457200" algn="l"/>
              </a:tabLst>
              <a:defRPr>
                <a:solidFill>
                  <a:schemeClr val="tx1"/>
                </a:solidFill>
                <a:latin typeface="Arial" panose="020B0604020202020204" pitchFamily="34" charset="0"/>
              </a:defRPr>
            </a:lvl5pPr>
            <a:lvl6pPr marL="2628900" indent="-3429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marL="3086100" indent="-3429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marL="3543300" indent="-3429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marL="4000500" indent="-3429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eaLnBrk="1" hangingPunct="1">
              <a:buFontTx/>
              <a:buAutoNum type="arabicPeriod"/>
            </a:pPr>
            <a:r>
              <a:rPr lang="de-DE" sz="2400" dirty="0"/>
              <a:t>Füllen Sie das Blatt zur Kompetenzanalyse aus.</a:t>
            </a:r>
          </a:p>
          <a:p>
            <a:pPr eaLnBrk="1" hangingPunct="1">
              <a:buFontTx/>
              <a:buAutoNum type="arabicPeriod"/>
            </a:pPr>
            <a:r>
              <a:rPr lang="de-DE" sz="2400" dirty="0"/>
              <a:t>Machen ein Kreis für den Zustand „nach dem Unterricht“.</a:t>
            </a:r>
          </a:p>
          <a:p>
            <a:pPr eaLnBrk="1" hangingPunct="1">
              <a:buFontTx/>
              <a:buAutoNum type="arabicPeriod"/>
            </a:pPr>
            <a:r>
              <a:rPr lang="de-DE" sz="2400" dirty="0"/>
              <a:t>Zählen Sie die Anzahl der Kreise in den Spalten zusammen.</a:t>
            </a:r>
          </a:p>
          <a:p>
            <a:pPr eaLnBrk="1" hangingPunct="1"/>
            <a:endParaRPr lang="de-DE" sz="2400" dirty="0"/>
          </a:p>
          <a:p>
            <a:pPr eaLnBrk="1" hangingPunct="1"/>
            <a:endParaRPr lang="de-DE" sz="2400" dirty="0"/>
          </a:p>
          <a:p>
            <a:pPr eaLnBrk="1" hangingPunct="1"/>
            <a:r>
              <a:rPr lang="de-DE" sz="2400" dirty="0"/>
              <a:t>Zeit: 4 min</a:t>
            </a:r>
          </a:p>
        </p:txBody>
      </p:sp>
      <p:sp>
        <p:nvSpPr>
          <p:cNvPr id="7171" name="Text Box 5"/>
          <p:cNvSpPr txBox="1">
            <a:spLocks noChangeArrowheads="1"/>
          </p:cNvSpPr>
          <p:nvPr/>
        </p:nvSpPr>
        <p:spPr bwMode="auto">
          <a:xfrm>
            <a:off x="250825" y="476672"/>
            <a:ext cx="6985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e-DE" sz="2800" b="1" u="sng" dirty="0"/>
              <a:t>Arbeitsauftrag Kompetenzanalyse</a:t>
            </a:r>
            <a:endParaRPr lang="de-DE" dirty="0"/>
          </a:p>
          <a:p>
            <a:pPr eaLnBrk="1" hangingPunct="1"/>
            <a:endParaRPr lang="de-DE" dirty="0"/>
          </a:p>
          <a:p>
            <a:pPr eaLnBrk="1" hangingPunct="1"/>
            <a:endParaRPr lang="de-DE" dirty="0"/>
          </a:p>
        </p:txBody>
      </p:sp>
      <p:pic>
        <p:nvPicPr>
          <p:cNvPr id="3" name="Grafik 2"/>
          <p:cNvPicPr>
            <a:picLocks noChangeAspect="1"/>
          </p:cNvPicPr>
          <p:nvPr/>
        </p:nvPicPr>
        <p:blipFill>
          <a:blip r:embed="rId3"/>
          <a:stretch>
            <a:fillRect/>
          </a:stretch>
        </p:blipFill>
        <p:spPr>
          <a:xfrm>
            <a:off x="3563888" y="2707595"/>
            <a:ext cx="5248190" cy="3673733"/>
          </a:xfrm>
          <a:prstGeom prst="rect">
            <a:avLst/>
          </a:prstGeom>
        </p:spPr>
      </p:pic>
    </p:spTree>
    <p:extLst>
      <p:ext uri="{BB962C8B-B14F-4D97-AF65-F5344CB8AC3E}">
        <p14:creationId xmlns:p14="http://schemas.microsoft.com/office/powerpoint/2010/main" val="39570305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5"/>
          <p:cNvSpPr txBox="1">
            <a:spLocks noChangeArrowheads="1"/>
          </p:cNvSpPr>
          <p:nvPr/>
        </p:nvSpPr>
        <p:spPr bwMode="auto">
          <a:xfrm>
            <a:off x="1331640" y="2924944"/>
            <a:ext cx="6985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e-DE" sz="2800" b="1" u="sng" dirty="0"/>
              <a:t>Vielen Dank für Ihre Aufmerksamkeit!</a:t>
            </a:r>
            <a:endParaRPr lang="de-DE" dirty="0"/>
          </a:p>
          <a:p>
            <a:pPr eaLnBrk="1" hangingPunct="1"/>
            <a:endParaRPr lang="de-DE" dirty="0"/>
          </a:p>
          <a:p>
            <a:pPr eaLnBrk="1" hangingPunct="1"/>
            <a:endParaRPr lang="de-DE" dirty="0"/>
          </a:p>
        </p:txBody>
      </p:sp>
    </p:spTree>
    <p:extLst>
      <p:ext uri="{BB962C8B-B14F-4D97-AF65-F5344CB8AC3E}">
        <p14:creationId xmlns:p14="http://schemas.microsoft.com/office/powerpoint/2010/main" val="3216258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247551" y="1028229"/>
            <a:ext cx="8713788"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342900" indent="-342900">
              <a:tabLst>
                <a:tab pos="228600" algn="l"/>
                <a:tab pos="457200" algn="l"/>
              </a:tabLst>
              <a:defRPr>
                <a:solidFill>
                  <a:schemeClr val="tx1"/>
                </a:solidFill>
                <a:latin typeface="Arial" panose="020B0604020202020204" pitchFamily="34" charset="0"/>
              </a:defRPr>
            </a:lvl1pPr>
            <a:lvl2pPr marL="800100" indent="-342900">
              <a:tabLst>
                <a:tab pos="228600" algn="l"/>
                <a:tab pos="457200" algn="l"/>
              </a:tabLst>
              <a:defRPr>
                <a:solidFill>
                  <a:schemeClr val="tx1"/>
                </a:solidFill>
                <a:latin typeface="Arial" panose="020B0604020202020204" pitchFamily="34" charset="0"/>
              </a:defRPr>
            </a:lvl2pPr>
            <a:lvl3pPr marL="1257300" indent="-342900">
              <a:tabLst>
                <a:tab pos="228600" algn="l"/>
                <a:tab pos="457200" algn="l"/>
              </a:tabLst>
              <a:defRPr>
                <a:solidFill>
                  <a:schemeClr val="tx1"/>
                </a:solidFill>
                <a:latin typeface="Arial" panose="020B0604020202020204" pitchFamily="34" charset="0"/>
              </a:defRPr>
            </a:lvl3pPr>
            <a:lvl4pPr marL="1714500" indent="-342900">
              <a:tabLst>
                <a:tab pos="228600" algn="l"/>
                <a:tab pos="457200" algn="l"/>
              </a:tabLst>
              <a:defRPr>
                <a:solidFill>
                  <a:schemeClr val="tx1"/>
                </a:solidFill>
                <a:latin typeface="Arial" panose="020B0604020202020204" pitchFamily="34" charset="0"/>
              </a:defRPr>
            </a:lvl4pPr>
            <a:lvl5pPr marL="2171700" indent="-342900">
              <a:tabLst>
                <a:tab pos="228600" algn="l"/>
                <a:tab pos="457200" algn="l"/>
              </a:tabLst>
              <a:defRPr>
                <a:solidFill>
                  <a:schemeClr val="tx1"/>
                </a:solidFill>
                <a:latin typeface="Arial" panose="020B0604020202020204" pitchFamily="34" charset="0"/>
              </a:defRPr>
            </a:lvl5pPr>
            <a:lvl6pPr marL="2628900" indent="-3429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6pPr>
            <a:lvl7pPr marL="3086100" indent="-3429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7pPr>
            <a:lvl8pPr marL="3543300" indent="-3429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8pPr>
            <a:lvl9pPr marL="4000500" indent="-342900" eaLnBrk="0" fontAlgn="base" hangingPunct="0">
              <a:spcBef>
                <a:spcPct val="0"/>
              </a:spcBef>
              <a:spcAft>
                <a:spcPct val="0"/>
              </a:spcAft>
              <a:tabLst>
                <a:tab pos="228600" algn="l"/>
                <a:tab pos="457200" algn="l"/>
              </a:tabLst>
              <a:defRPr>
                <a:solidFill>
                  <a:schemeClr val="tx1"/>
                </a:solidFill>
                <a:latin typeface="Arial" panose="020B0604020202020204" pitchFamily="34" charset="0"/>
              </a:defRPr>
            </a:lvl9pPr>
          </a:lstStyle>
          <a:p>
            <a:pPr eaLnBrk="1" hangingPunct="1">
              <a:buFontTx/>
              <a:buAutoNum type="arabicPeriod"/>
            </a:pPr>
            <a:r>
              <a:rPr lang="de-DE" sz="2400" dirty="0"/>
              <a:t>Füllen Sie das Blatt zur Kompetenzanalyse aus.</a:t>
            </a:r>
          </a:p>
          <a:p>
            <a:pPr eaLnBrk="1" hangingPunct="1">
              <a:buFontTx/>
              <a:buAutoNum type="arabicPeriod"/>
            </a:pPr>
            <a:r>
              <a:rPr lang="de-DE" sz="2400" dirty="0"/>
              <a:t>Machen ein Kreuzchen für den Zustand „vor dem Unterricht“.</a:t>
            </a:r>
          </a:p>
          <a:p>
            <a:pPr eaLnBrk="1" hangingPunct="1">
              <a:buFontTx/>
              <a:buAutoNum type="arabicPeriod"/>
            </a:pPr>
            <a:r>
              <a:rPr lang="de-DE" sz="2400" dirty="0"/>
              <a:t>Zählen Sie die Anzahl der Kreuze in den Spalten zusammen.</a:t>
            </a:r>
          </a:p>
          <a:p>
            <a:pPr eaLnBrk="1" hangingPunct="1"/>
            <a:endParaRPr lang="de-DE" sz="2400" dirty="0"/>
          </a:p>
          <a:p>
            <a:pPr eaLnBrk="1" hangingPunct="1"/>
            <a:endParaRPr lang="de-DE" sz="2400" dirty="0"/>
          </a:p>
          <a:p>
            <a:pPr eaLnBrk="1" hangingPunct="1"/>
            <a:r>
              <a:rPr lang="de-DE" sz="2400" dirty="0"/>
              <a:t>Zeit: 4 min</a:t>
            </a:r>
          </a:p>
        </p:txBody>
      </p:sp>
      <p:sp>
        <p:nvSpPr>
          <p:cNvPr id="7171" name="Text Box 5"/>
          <p:cNvSpPr txBox="1">
            <a:spLocks noChangeArrowheads="1"/>
          </p:cNvSpPr>
          <p:nvPr/>
        </p:nvSpPr>
        <p:spPr bwMode="auto">
          <a:xfrm>
            <a:off x="250825" y="476672"/>
            <a:ext cx="69850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de-DE" sz="2800" b="1" u="sng" dirty="0"/>
              <a:t>Arbeitsauftrag Kompetenzanalyse</a:t>
            </a:r>
            <a:endParaRPr lang="de-DE" dirty="0"/>
          </a:p>
          <a:p>
            <a:pPr eaLnBrk="1" hangingPunct="1"/>
            <a:endParaRPr lang="de-DE" dirty="0"/>
          </a:p>
          <a:p>
            <a:pPr eaLnBrk="1" hangingPunct="1"/>
            <a:endParaRPr lang="de-DE" dirty="0"/>
          </a:p>
        </p:txBody>
      </p:sp>
      <p:pic>
        <p:nvPicPr>
          <p:cNvPr id="3" name="Grafik 2"/>
          <p:cNvPicPr>
            <a:picLocks noChangeAspect="1"/>
          </p:cNvPicPr>
          <p:nvPr/>
        </p:nvPicPr>
        <p:blipFill>
          <a:blip r:embed="rId3"/>
          <a:stretch>
            <a:fillRect/>
          </a:stretch>
        </p:blipFill>
        <p:spPr>
          <a:xfrm>
            <a:off x="3563888" y="2707595"/>
            <a:ext cx="5248190" cy="3673733"/>
          </a:xfrm>
          <a:prstGeom prst="rect">
            <a:avLst/>
          </a:prstGeom>
        </p:spPr>
      </p:pic>
    </p:spTree>
    <p:extLst>
      <p:ext uri="{BB962C8B-B14F-4D97-AF65-F5344CB8AC3E}">
        <p14:creationId xmlns:p14="http://schemas.microsoft.com/office/powerpoint/2010/main" val="657373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liennummernplatzhalter 3"/>
          <p:cNvSpPr>
            <a:spLocks noGrp="1"/>
          </p:cNvSpPr>
          <p:nvPr>
            <p:ph type="sldNum" sz="quarter" idx="429496729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fontAlgn="base">
              <a:spcBef>
                <a:spcPct val="0"/>
              </a:spcBef>
              <a:spcAft>
                <a:spcPct val="0"/>
              </a:spcAft>
              <a:defRPr sz="1400">
                <a:solidFill>
                  <a:schemeClr val="tx1"/>
                </a:solidFill>
                <a:latin typeface="Arial" panose="020B0604020202020204" pitchFamily="34" charset="0"/>
              </a:defRPr>
            </a:lvl6pPr>
            <a:lvl7pPr marL="2971800" indent="-228600" fontAlgn="base">
              <a:spcBef>
                <a:spcPct val="0"/>
              </a:spcBef>
              <a:spcAft>
                <a:spcPct val="0"/>
              </a:spcAft>
              <a:defRPr sz="1400">
                <a:solidFill>
                  <a:schemeClr val="tx1"/>
                </a:solidFill>
                <a:latin typeface="Arial" panose="020B0604020202020204" pitchFamily="34" charset="0"/>
              </a:defRPr>
            </a:lvl7pPr>
            <a:lvl8pPr marL="3429000" indent="-228600" fontAlgn="base">
              <a:spcBef>
                <a:spcPct val="0"/>
              </a:spcBef>
              <a:spcAft>
                <a:spcPct val="0"/>
              </a:spcAft>
              <a:defRPr sz="1400">
                <a:solidFill>
                  <a:schemeClr val="tx1"/>
                </a:solidFill>
                <a:latin typeface="Arial" panose="020B0604020202020204" pitchFamily="34" charset="0"/>
              </a:defRPr>
            </a:lvl8pPr>
            <a:lvl9pPr marL="3886200" indent="-228600" fontAlgn="base">
              <a:spcBef>
                <a:spcPct val="0"/>
              </a:spcBef>
              <a:spcAft>
                <a:spcPct val="0"/>
              </a:spcAft>
              <a:defRPr sz="1400">
                <a:solidFill>
                  <a:schemeClr val="tx1"/>
                </a:solidFill>
                <a:latin typeface="Arial" panose="020B0604020202020204" pitchFamily="34" charset="0"/>
              </a:defRPr>
            </a:lvl9pPr>
          </a:lstStyle>
          <a:p>
            <a:endParaRPr lang="de-DE" altLang="de-DE" sz="1200" dirty="0"/>
          </a:p>
        </p:txBody>
      </p:sp>
      <p:sp>
        <p:nvSpPr>
          <p:cNvPr id="11267" name="Titel 1"/>
          <p:cNvSpPr>
            <a:spLocks noGrp="1"/>
          </p:cNvSpPr>
          <p:nvPr>
            <p:ph type="title"/>
          </p:nvPr>
        </p:nvSpPr>
        <p:spPr bwMode="auto">
          <a:xfrm>
            <a:off x="178817" y="476672"/>
            <a:ext cx="4321175" cy="55846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lgn="l"/>
            <a:r>
              <a:rPr lang="de-DE" altLang="de-DE" sz="2800" b="1" u="sng" dirty="0">
                <a:solidFill>
                  <a:schemeClr val="tx1"/>
                </a:solidFill>
                <a:latin typeface="Arial" panose="020B0604020202020204" pitchFamily="34" charset="0"/>
                <a:ea typeface="+mn-ea"/>
                <a:cs typeface="+mn-cs"/>
              </a:rPr>
              <a:t>Allgemeines RDKS</a:t>
            </a:r>
          </a:p>
        </p:txBody>
      </p:sp>
      <p:sp>
        <p:nvSpPr>
          <p:cNvPr id="11268" name="Textfeld 9"/>
          <p:cNvSpPr txBox="1">
            <a:spLocks noChangeArrowheads="1"/>
          </p:cNvSpPr>
          <p:nvPr/>
        </p:nvSpPr>
        <p:spPr bwMode="auto">
          <a:xfrm>
            <a:off x="117145" y="1206782"/>
            <a:ext cx="82089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fontAlgn="base">
              <a:spcBef>
                <a:spcPct val="0"/>
              </a:spcBef>
              <a:spcAft>
                <a:spcPct val="0"/>
              </a:spcAft>
              <a:defRPr sz="1400">
                <a:solidFill>
                  <a:schemeClr val="tx1"/>
                </a:solidFill>
                <a:latin typeface="Arial" panose="020B0604020202020204" pitchFamily="34" charset="0"/>
              </a:defRPr>
            </a:lvl6pPr>
            <a:lvl7pPr marL="2971800" indent="-228600" fontAlgn="base">
              <a:spcBef>
                <a:spcPct val="0"/>
              </a:spcBef>
              <a:spcAft>
                <a:spcPct val="0"/>
              </a:spcAft>
              <a:defRPr sz="1400">
                <a:solidFill>
                  <a:schemeClr val="tx1"/>
                </a:solidFill>
                <a:latin typeface="Arial" panose="020B0604020202020204" pitchFamily="34" charset="0"/>
              </a:defRPr>
            </a:lvl7pPr>
            <a:lvl8pPr marL="3429000" indent="-228600" fontAlgn="base">
              <a:spcBef>
                <a:spcPct val="0"/>
              </a:spcBef>
              <a:spcAft>
                <a:spcPct val="0"/>
              </a:spcAft>
              <a:defRPr sz="1400">
                <a:solidFill>
                  <a:schemeClr val="tx1"/>
                </a:solidFill>
                <a:latin typeface="Arial" panose="020B0604020202020204" pitchFamily="34" charset="0"/>
              </a:defRPr>
            </a:lvl8pPr>
            <a:lvl9pPr marL="3886200" indent="-228600" fontAlgn="base">
              <a:spcBef>
                <a:spcPct val="0"/>
              </a:spcBef>
              <a:spcAft>
                <a:spcPct val="0"/>
              </a:spcAft>
              <a:defRPr sz="1400">
                <a:solidFill>
                  <a:schemeClr val="tx1"/>
                </a:solidFill>
                <a:latin typeface="Arial" panose="020B0604020202020204" pitchFamily="34" charset="0"/>
              </a:defRPr>
            </a:lvl9pPr>
          </a:lstStyle>
          <a:p>
            <a:pPr algn="just">
              <a:buClr>
                <a:srgbClr val="FF3200"/>
              </a:buClr>
              <a:buFont typeface="Wingdings" panose="05000000000000000000" pitchFamily="2" charset="2"/>
              <a:buNone/>
            </a:pPr>
            <a:r>
              <a:rPr lang="de-DE" altLang="de-DE" sz="2000" b="1" dirty="0"/>
              <a:t>Der Reifendruck</a:t>
            </a:r>
          </a:p>
        </p:txBody>
      </p:sp>
      <p:sp>
        <p:nvSpPr>
          <p:cNvPr id="11269" name="Textfeld 10"/>
          <p:cNvSpPr txBox="1">
            <a:spLocks noChangeArrowheads="1"/>
          </p:cNvSpPr>
          <p:nvPr/>
        </p:nvSpPr>
        <p:spPr bwMode="auto">
          <a:xfrm>
            <a:off x="35036" y="1480048"/>
            <a:ext cx="8712968"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182563">
              <a:defRPr sz="1400">
                <a:solidFill>
                  <a:schemeClr val="tx1"/>
                </a:solidFill>
                <a:latin typeface="Arial" panose="020B0604020202020204" pitchFamily="34" charset="0"/>
              </a:defRPr>
            </a:lvl1pPr>
            <a:lvl2pPr defTabSz="182563">
              <a:defRPr sz="1400">
                <a:solidFill>
                  <a:schemeClr val="tx1"/>
                </a:solidFill>
                <a:latin typeface="Arial" panose="020B0604020202020204" pitchFamily="34" charset="0"/>
              </a:defRPr>
            </a:lvl2pPr>
            <a:lvl3pPr marL="1143000" indent="-228600" defTabSz="182563">
              <a:defRPr sz="1400">
                <a:solidFill>
                  <a:schemeClr val="tx1"/>
                </a:solidFill>
                <a:latin typeface="Arial" panose="020B0604020202020204" pitchFamily="34" charset="0"/>
              </a:defRPr>
            </a:lvl3pPr>
            <a:lvl4pPr marL="1600200" indent="-228600" defTabSz="182563">
              <a:defRPr sz="1400">
                <a:solidFill>
                  <a:schemeClr val="tx1"/>
                </a:solidFill>
                <a:latin typeface="Arial" panose="020B0604020202020204" pitchFamily="34" charset="0"/>
              </a:defRPr>
            </a:lvl4pPr>
            <a:lvl5pPr marL="2057400" indent="-228600" defTabSz="182563">
              <a:defRPr sz="1400">
                <a:solidFill>
                  <a:schemeClr val="tx1"/>
                </a:solidFill>
                <a:latin typeface="Arial" panose="020B0604020202020204" pitchFamily="34" charset="0"/>
              </a:defRPr>
            </a:lvl5pPr>
            <a:lvl6pPr marL="2514600" indent="-228600" defTabSz="182563" fontAlgn="base">
              <a:spcBef>
                <a:spcPct val="0"/>
              </a:spcBef>
              <a:spcAft>
                <a:spcPct val="0"/>
              </a:spcAft>
              <a:defRPr sz="1400">
                <a:solidFill>
                  <a:schemeClr val="tx1"/>
                </a:solidFill>
                <a:latin typeface="Arial" panose="020B0604020202020204" pitchFamily="34" charset="0"/>
              </a:defRPr>
            </a:lvl6pPr>
            <a:lvl7pPr marL="2971800" indent="-228600" defTabSz="182563" fontAlgn="base">
              <a:spcBef>
                <a:spcPct val="0"/>
              </a:spcBef>
              <a:spcAft>
                <a:spcPct val="0"/>
              </a:spcAft>
              <a:defRPr sz="1400">
                <a:solidFill>
                  <a:schemeClr val="tx1"/>
                </a:solidFill>
                <a:latin typeface="Arial" panose="020B0604020202020204" pitchFamily="34" charset="0"/>
              </a:defRPr>
            </a:lvl7pPr>
            <a:lvl8pPr marL="3429000" indent="-228600" defTabSz="182563" fontAlgn="base">
              <a:spcBef>
                <a:spcPct val="0"/>
              </a:spcBef>
              <a:spcAft>
                <a:spcPct val="0"/>
              </a:spcAft>
              <a:defRPr sz="1400">
                <a:solidFill>
                  <a:schemeClr val="tx1"/>
                </a:solidFill>
                <a:latin typeface="Arial" panose="020B0604020202020204" pitchFamily="34" charset="0"/>
              </a:defRPr>
            </a:lvl8pPr>
            <a:lvl9pPr marL="3886200" indent="-228600" defTabSz="182563" fontAlgn="base">
              <a:spcBef>
                <a:spcPct val="0"/>
              </a:spcBef>
              <a:spcAft>
                <a:spcPct val="0"/>
              </a:spcAft>
              <a:defRPr sz="1400">
                <a:solidFill>
                  <a:schemeClr val="tx1"/>
                </a:solidFill>
                <a:latin typeface="Arial" panose="020B0604020202020204" pitchFamily="34" charset="0"/>
              </a:defRPr>
            </a:lvl9pPr>
          </a:lstStyle>
          <a:p>
            <a:pPr>
              <a:buClr>
                <a:srgbClr val="FF3200"/>
              </a:buClr>
              <a:buFont typeface="Wingdings" panose="05000000000000000000" pitchFamily="2" charset="2"/>
              <a:buNone/>
            </a:pPr>
            <a:endParaRPr lang="de-DE" altLang="de-DE" dirty="0"/>
          </a:p>
          <a:p>
            <a:pPr>
              <a:buClr>
                <a:srgbClr val="FF3200"/>
              </a:buClr>
              <a:buFont typeface="Wingdings" panose="05000000000000000000" pitchFamily="2" charset="2"/>
              <a:buNone/>
            </a:pPr>
            <a:r>
              <a:rPr lang="de-DE" altLang="de-DE" b="1" dirty="0"/>
              <a:t>richtiger Reifendruck:</a:t>
            </a:r>
          </a:p>
          <a:p>
            <a:pPr>
              <a:buClr>
                <a:srgbClr val="FF3200"/>
              </a:buClr>
              <a:buFont typeface="Wingdings" panose="05000000000000000000" pitchFamily="2" charset="2"/>
              <a:buNone/>
            </a:pPr>
            <a:endParaRPr lang="de-DE" altLang="de-DE" dirty="0"/>
          </a:p>
          <a:p>
            <a:pPr>
              <a:buClr>
                <a:srgbClr val="FF3200"/>
              </a:buClr>
              <a:buFont typeface="Wingdings" panose="05000000000000000000" pitchFamily="2" charset="2"/>
              <a:buChar char="§"/>
            </a:pPr>
            <a:r>
              <a:rPr lang="de-DE" altLang="de-DE" dirty="0"/>
              <a:t>	Ein Reifen mit dem richtigen Reifendruck rollt mit der gesamten Rollfläche auf der Fahrbahn ab. </a:t>
            </a:r>
          </a:p>
          <a:p>
            <a:pPr>
              <a:buClr>
                <a:srgbClr val="FF3200"/>
              </a:buClr>
              <a:buFont typeface="Wingdings" panose="05000000000000000000" pitchFamily="2" charset="2"/>
              <a:buNone/>
            </a:pPr>
            <a:r>
              <a:rPr lang="de-DE" altLang="de-DE" dirty="0"/>
              <a:t>	Das Profil wird gleichmäßig abgefahren und die größte Haftfläche ist gegeben. </a:t>
            </a:r>
          </a:p>
          <a:p>
            <a:pPr>
              <a:buClr>
                <a:srgbClr val="FF3200"/>
              </a:buClr>
              <a:buFont typeface="Wingdings" panose="05000000000000000000" pitchFamily="2" charset="2"/>
              <a:buNone/>
            </a:pPr>
            <a:r>
              <a:rPr lang="de-DE" altLang="de-DE" dirty="0"/>
              <a:t>	Daraus ergeben sich folgende Vorteile:</a:t>
            </a:r>
          </a:p>
          <a:p>
            <a:pPr>
              <a:buClr>
                <a:srgbClr val="FF3200"/>
              </a:buClr>
              <a:buFont typeface="Wingdings" panose="05000000000000000000" pitchFamily="2" charset="2"/>
              <a:buNone/>
            </a:pPr>
            <a:endParaRPr lang="de-DE" altLang="de-DE" dirty="0"/>
          </a:p>
          <a:p>
            <a:pPr lvl="1">
              <a:buClr>
                <a:srgbClr val="FF3200"/>
              </a:buClr>
              <a:buFont typeface="Wingdings" panose="05000000000000000000" pitchFamily="2" charset="2"/>
              <a:buChar char="§"/>
            </a:pPr>
            <a:r>
              <a:rPr lang="de-DE" altLang="de-DE" dirty="0"/>
              <a:t> hohe Kilometerleistung des Reifens</a:t>
            </a:r>
          </a:p>
          <a:p>
            <a:pPr lvl="1">
              <a:buClr>
                <a:srgbClr val="FF3200"/>
              </a:buClr>
              <a:buFont typeface="Wingdings" panose="05000000000000000000" pitchFamily="2" charset="2"/>
              <a:buChar char="§"/>
            </a:pPr>
            <a:r>
              <a:rPr lang="de-DE" altLang="de-DE" dirty="0"/>
              <a:t> minimaler Bremsweg</a:t>
            </a:r>
          </a:p>
          <a:p>
            <a:pPr lvl="1">
              <a:buClr>
                <a:srgbClr val="FF3200"/>
              </a:buClr>
              <a:buFont typeface="Wingdings" panose="05000000000000000000" pitchFamily="2" charset="2"/>
              <a:buChar char="§"/>
            </a:pPr>
            <a:r>
              <a:rPr lang="de-DE" altLang="de-DE" dirty="0"/>
              <a:t> optimale Kurvenstabilität</a:t>
            </a:r>
          </a:p>
          <a:p>
            <a:pPr lvl="1">
              <a:buClr>
                <a:srgbClr val="FF3200"/>
              </a:buClr>
              <a:buFont typeface="Wingdings" panose="05000000000000000000" pitchFamily="2" charset="2"/>
              <a:buChar char="§"/>
            </a:pPr>
            <a:r>
              <a:rPr lang="de-DE" altLang="de-DE" dirty="0"/>
              <a:t> bester Fahrkomfort</a:t>
            </a:r>
          </a:p>
          <a:p>
            <a:pPr>
              <a:buClr>
                <a:srgbClr val="FF3200"/>
              </a:buClr>
              <a:buFont typeface="Wingdings" panose="05000000000000000000" pitchFamily="2" charset="2"/>
              <a:buChar char="§"/>
            </a:pPr>
            <a:endParaRPr lang="de-DE" altLang="de-DE" dirty="0"/>
          </a:p>
          <a:p>
            <a:pPr>
              <a:buClr>
                <a:srgbClr val="FF3200"/>
              </a:buClr>
              <a:buFont typeface="Wingdings" panose="05000000000000000000" pitchFamily="2" charset="2"/>
              <a:buNone/>
            </a:pPr>
            <a:r>
              <a:rPr lang="de-DE" altLang="de-DE" b="1" dirty="0"/>
              <a:t>zu hoher Reifendruck:</a:t>
            </a:r>
          </a:p>
          <a:p>
            <a:pPr>
              <a:buClr>
                <a:srgbClr val="FF3200"/>
              </a:buClr>
              <a:buFont typeface="Wingdings" panose="05000000000000000000" pitchFamily="2" charset="2"/>
              <a:buNone/>
            </a:pPr>
            <a:endParaRPr lang="de-DE" altLang="de-DE" dirty="0"/>
          </a:p>
          <a:p>
            <a:pPr>
              <a:buClr>
                <a:srgbClr val="FF3200"/>
              </a:buClr>
              <a:buFont typeface="Wingdings" panose="05000000000000000000" pitchFamily="2" charset="2"/>
              <a:buChar char="§"/>
            </a:pPr>
            <a:r>
              <a:rPr lang="de-DE" altLang="de-DE" dirty="0"/>
              <a:t>	Bei einem Reifen mit zu hohem Reifendruck ist nur in der Mitte der Rollfläche eine optimale </a:t>
            </a:r>
          </a:p>
          <a:p>
            <a:pPr>
              <a:buClr>
                <a:srgbClr val="FF3200"/>
              </a:buClr>
              <a:buFont typeface="Wingdings" panose="05000000000000000000" pitchFamily="2" charset="2"/>
              <a:buNone/>
            </a:pPr>
            <a:r>
              <a:rPr lang="de-DE" altLang="de-DE" dirty="0"/>
              <a:t>	Kraftübertragung gegeben. </a:t>
            </a:r>
          </a:p>
          <a:p>
            <a:pPr>
              <a:buClr>
                <a:srgbClr val="FF3200"/>
              </a:buClr>
              <a:buFont typeface="Wingdings" panose="05000000000000000000" pitchFamily="2" charset="2"/>
              <a:buNone/>
            </a:pPr>
            <a:r>
              <a:rPr lang="de-DE" altLang="de-DE" dirty="0"/>
              <a:t>	Das hat folgende Nachteile:</a:t>
            </a:r>
          </a:p>
          <a:p>
            <a:pPr>
              <a:buClr>
                <a:srgbClr val="FF3200"/>
              </a:buClr>
              <a:buFont typeface="Wingdings" panose="05000000000000000000" pitchFamily="2" charset="2"/>
              <a:buNone/>
            </a:pPr>
            <a:endParaRPr lang="de-DE" altLang="de-DE" dirty="0"/>
          </a:p>
          <a:p>
            <a:pPr lvl="1">
              <a:buClr>
                <a:srgbClr val="FF3200"/>
              </a:buClr>
              <a:buFont typeface="Wingdings" panose="05000000000000000000" pitchFamily="2" charset="2"/>
              <a:buChar char="§"/>
            </a:pPr>
            <a:r>
              <a:rPr lang="de-DE" altLang="de-DE" dirty="0"/>
              <a:t> ungleichmäßiges Abfahren des Profils</a:t>
            </a:r>
          </a:p>
          <a:p>
            <a:pPr lvl="1">
              <a:buClr>
                <a:srgbClr val="FF3200"/>
              </a:buClr>
              <a:buFont typeface="Wingdings" panose="05000000000000000000" pitchFamily="2" charset="2"/>
              <a:buChar char="§"/>
            </a:pPr>
            <a:r>
              <a:rPr lang="de-DE" altLang="de-DE" dirty="0"/>
              <a:t> verringerte Lebensdauer des Reifen</a:t>
            </a:r>
          </a:p>
          <a:p>
            <a:pPr lvl="1">
              <a:buClr>
                <a:srgbClr val="FF3200"/>
              </a:buClr>
              <a:buFont typeface="Wingdings" panose="05000000000000000000" pitchFamily="2" charset="2"/>
              <a:buChar char="§"/>
            </a:pPr>
            <a:r>
              <a:rPr lang="de-DE" altLang="de-DE" dirty="0"/>
              <a:t> gesunkener Fahrkomfort</a:t>
            </a:r>
          </a:p>
        </p:txBody>
      </p:sp>
    </p:spTree>
    <p:extLst>
      <p:ext uri="{BB962C8B-B14F-4D97-AF65-F5344CB8AC3E}">
        <p14:creationId xmlns:p14="http://schemas.microsoft.com/office/powerpoint/2010/main" val="82014378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9">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9">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269">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269">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9">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269">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269">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1269">
                                            <p:txEl>
                                              <p:pRg st="10" end="1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269">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269">
                                            <p:txEl>
                                              <p:pRg st="14" end="1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269">
                                            <p:txEl>
                                              <p:pRg st="15" end="1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269">
                                            <p:txEl>
                                              <p:pRg st="16" end="1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269">
                                            <p:txEl>
                                              <p:pRg st="18" end="1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269">
                                            <p:txEl>
                                              <p:pRg st="19" end="1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269">
                                            <p:txEl>
                                              <p:pRg st="20" end="2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liennummernplatzhalter 3"/>
          <p:cNvSpPr>
            <a:spLocks noGrp="1"/>
          </p:cNvSpPr>
          <p:nvPr>
            <p:ph type="sldNum" sz="quarter" idx="429496729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fontAlgn="base">
              <a:spcBef>
                <a:spcPct val="0"/>
              </a:spcBef>
              <a:spcAft>
                <a:spcPct val="0"/>
              </a:spcAft>
              <a:defRPr sz="1400">
                <a:solidFill>
                  <a:schemeClr val="tx1"/>
                </a:solidFill>
                <a:latin typeface="Arial" panose="020B0604020202020204" pitchFamily="34" charset="0"/>
              </a:defRPr>
            </a:lvl6pPr>
            <a:lvl7pPr marL="2971800" indent="-228600" fontAlgn="base">
              <a:spcBef>
                <a:spcPct val="0"/>
              </a:spcBef>
              <a:spcAft>
                <a:spcPct val="0"/>
              </a:spcAft>
              <a:defRPr sz="1400">
                <a:solidFill>
                  <a:schemeClr val="tx1"/>
                </a:solidFill>
                <a:latin typeface="Arial" panose="020B0604020202020204" pitchFamily="34" charset="0"/>
              </a:defRPr>
            </a:lvl7pPr>
            <a:lvl8pPr marL="3429000" indent="-228600" fontAlgn="base">
              <a:spcBef>
                <a:spcPct val="0"/>
              </a:spcBef>
              <a:spcAft>
                <a:spcPct val="0"/>
              </a:spcAft>
              <a:defRPr sz="1400">
                <a:solidFill>
                  <a:schemeClr val="tx1"/>
                </a:solidFill>
                <a:latin typeface="Arial" panose="020B0604020202020204" pitchFamily="34" charset="0"/>
              </a:defRPr>
            </a:lvl8pPr>
            <a:lvl9pPr marL="3886200" indent="-228600" fontAlgn="base">
              <a:spcBef>
                <a:spcPct val="0"/>
              </a:spcBef>
              <a:spcAft>
                <a:spcPct val="0"/>
              </a:spcAft>
              <a:defRPr sz="1400">
                <a:solidFill>
                  <a:schemeClr val="tx1"/>
                </a:solidFill>
                <a:latin typeface="Arial" panose="020B0604020202020204" pitchFamily="34" charset="0"/>
              </a:defRPr>
            </a:lvl9pPr>
          </a:lstStyle>
          <a:p>
            <a:fld id="{7B5150F0-DB99-4FBA-84EA-24B7BE4BDE3A}" type="slidenum">
              <a:rPr lang="de-DE" altLang="de-DE" sz="1200"/>
              <a:pPr/>
              <a:t>4</a:t>
            </a:fld>
            <a:endParaRPr lang="de-DE" altLang="de-DE" sz="1200"/>
          </a:p>
        </p:txBody>
      </p:sp>
      <p:sp>
        <p:nvSpPr>
          <p:cNvPr id="13317" name="Textfeld 14"/>
          <p:cNvSpPr txBox="1">
            <a:spLocks noChangeArrowheads="1"/>
          </p:cNvSpPr>
          <p:nvPr/>
        </p:nvSpPr>
        <p:spPr bwMode="auto">
          <a:xfrm>
            <a:off x="179512" y="1196752"/>
            <a:ext cx="8208962"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182563">
              <a:defRPr sz="1400">
                <a:solidFill>
                  <a:schemeClr val="tx1"/>
                </a:solidFill>
                <a:latin typeface="Arial" panose="020B0604020202020204" pitchFamily="34" charset="0"/>
              </a:defRPr>
            </a:lvl1pPr>
            <a:lvl2pPr defTabSz="182563">
              <a:defRPr sz="1400">
                <a:solidFill>
                  <a:schemeClr val="tx1"/>
                </a:solidFill>
                <a:latin typeface="Arial" panose="020B0604020202020204" pitchFamily="34" charset="0"/>
              </a:defRPr>
            </a:lvl2pPr>
            <a:lvl3pPr marL="1143000" indent="-228600" defTabSz="182563">
              <a:defRPr sz="1400">
                <a:solidFill>
                  <a:schemeClr val="tx1"/>
                </a:solidFill>
                <a:latin typeface="Arial" panose="020B0604020202020204" pitchFamily="34" charset="0"/>
              </a:defRPr>
            </a:lvl3pPr>
            <a:lvl4pPr marL="1600200" indent="-228600" defTabSz="182563">
              <a:defRPr sz="1400">
                <a:solidFill>
                  <a:schemeClr val="tx1"/>
                </a:solidFill>
                <a:latin typeface="Arial" panose="020B0604020202020204" pitchFamily="34" charset="0"/>
              </a:defRPr>
            </a:lvl4pPr>
            <a:lvl5pPr marL="2057400" indent="-228600" defTabSz="182563">
              <a:defRPr sz="1400">
                <a:solidFill>
                  <a:schemeClr val="tx1"/>
                </a:solidFill>
                <a:latin typeface="Arial" panose="020B0604020202020204" pitchFamily="34" charset="0"/>
              </a:defRPr>
            </a:lvl5pPr>
            <a:lvl6pPr marL="2514600" indent="-228600" defTabSz="182563" fontAlgn="base">
              <a:spcBef>
                <a:spcPct val="0"/>
              </a:spcBef>
              <a:spcAft>
                <a:spcPct val="0"/>
              </a:spcAft>
              <a:defRPr sz="1400">
                <a:solidFill>
                  <a:schemeClr val="tx1"/>
                </a:solidFill>
                <a:latin typeface="Arial" panose="020B0604020202020204" pitchFamily="34" charset="0"/>
              </a:defRPr>
            </a:lvl6pPr>
            <a:lvl7pPr marL="2971800" indent="-228600" defTabSz="182563" fontAlgn="base">
              <a:spcBef>
                <a:spcPct val="0"/>
              </a:spcBef>
              <a:spcAft>
                <a:spcPct val="0"/>
              </a:spcAft>
              <a:defRPr sz="1400">
                <a:solidFill>
                  <a:schemeClr val="tx1"/>
                </a:solidFill>
                <a:latin typeface="Arial" panose="020B0604020202020204" pitchFamily="34" charset="0"/>
              </a:defRPr>
            </a:lvl7pPr>
            <a:lvl8pPr marL="3429000" indent="-228600" defTabSz="182563" fontAlgn="base">
              <a:spcBef>
                <a:spcPct val="0"/>
              </a:spcBef>
              <a:spcAft>
                <a:spcPct val="0"/>
              </a:spcAft>
              <a:defRPr sz="1400">
                <a:solidFill>
                  <a:schemeClr val="tx1"/>
                </a:solidFill>
                <a:latin typeface="Arial" panose="020B0604020202020204" pitchFamily="34" charset="0"/>
              </a:defRPr>
            </a:lvl8pPr>
            <a:lvl9pPr marL="3886200" indent="-228600" defTabSz="182563" fontAlgn="base">
              <a:spcBef>
                <a:spcPct val="0"/>
              </a:spcBef>
              <a:spcAft>
                <a:spcPct val="0"/>
              </a:spcAft>
              <a:defRPr sz="1400">
                <a:solidFill>
                  <a:schemeClr val="tx1"/>
                </a:solidFill>
                <a:latin typeface="Arial" panose="020B0604020202020204" pitchFamily="34" charset="0"/>
              </a:defRPr>
            </a:lvl9pPr>
          </a:lstStyle>
          <a:p>
            <a:pPr>
              <a:buClr>
                <a:srgbClr val="FF3200"/>
              </a:buClr>
              <a:buFont typeface="Wingdings" panose="05000000000000000000" pitchFamily="2" charset="2"/>
              <a:buNone/>
            </a:pPr>
            <a:endParaRPr lang="de-DE" altLang="de-DE" dirty="0"/>
          </a:p>
          <a:p>
            <a:pPr>
              <a:buClr>
                <a:srgbClr val="FF3200"/>
              </a:buClr>
              <a:buFont typeface="Wingdings" panose="05000000000000000000" pitchFamily="2" charset="2"/>
              <a:buNone/>
            </a:pPr>
            <a:r>
              <a:rPr lang="de-DE" altLang="de-DE" b="1" dirty="0"/>
              <a:t>zu niedriger Reifendruck</a:t>
            </a:r>
            <a:r>
              <a:rPr lang="de-DE" altLang="de-DE" dirty="0"/>
              <a:t>:</a:t>
            </a:r>
          </a:p>
          <a:p>
            <a:pPr>
              <a:buClr>
                <a:srgbClr val="FF3200"/>
              </a:buClr>
              <a:buFont typeface="Wingdings" panose="05000000000000000000" pitchFamily="2" charset="2"/>
              <a:buNone/>
            </a:pPr>
            <a:endParaRPr lang="de-DE" altLang="de-DE" dirty="0"/>
          </a:p>
          <a:p>
            <a:pPr>
              <a:buClr>
                <a:srgbClr val="FF3200"/>
              </a:buClr>
              <a:buFont typeface="Wingdings" panose="05000000000000000000" pitchFamily="2" charset="2"/>
              <a:buChar char="§"/>
            </a:pPr>
            <a:r>
              <a:rPr lang="de-DE" altLang="de-DE" dirty="0"/>
              <a:t>	Mit zu niedrigem Reifendruck wölbt der Reifen sich in der Mitte leicht hoch, so dass nur die 	Außenflächen die Kräfte optimal auf die Fahrbahn übertragen.</a:t>
            </a:r>
          </a:p>
          <a:p>
            <a:pPr>
              <a:buClr>
                <a:srgbClr val="FF3200"/>
              </a:buClr>
              <a:buFont typeface="Wingdings" panose="05000000000000000000" pitchFamily="2" charset="2"/>
              <a:buNone/>
            </a:pPr>
            <a:r>
              <a:rPr lang="de-DE" altLang="de-DE" dirty="0"/>
              <a:t>	Daraus ergeben sich folgende Nachteile:</a:t>
            </a:r>
          </a:p>
          <a:p>
            <a:pPr>
              <a:buClr>
                <a:srgbClr val="FF3200"/>
              </a:buClr>
              <a:buFont typeface="Wingdings" panose="05000000000000000000" pitchFamily="2" charset="2"/>
              <a:buNone/>
            </a:pPr>
            <a:endParaRPr lang="de-DE" altLang="de-DE" dirty="0"/>
          </a:p>
          <a:p>
            <a:pPr lvl="1">
              <a:buClr>
                <a:srgbClr val="FF3200"/>
              </a:buClr>
              <a:buFont typeface="Wingdings" panose="05000000000000000000" pitchFamily="2" charset="2"/>
              <a:buChar char="§"/>
            </a:pPr>
            <a:r>
              <a:rPr lang="de-DE" altLang="de-DE" dirty="0"/>
              <a:t> starke Erhitzung der Reifen und damit die </a:t>
            </a:r>
          </a:p>
          <a:p>
            <a:pPr lvl="1">
              <a:buClr>
                <a:srgbClr val="FF3200"/>
              </a:buClr>
              <a:buFont typeface="Wingdings" panose="05000000000000000000" pitchFamily="2" charset="2"/>
              <a:buNone/>
            </a:pPr>
            <a:r>
              <a:rPr lang="de-DE" altLang="de-DE" dirty="0"/>
              <a:t>   Gefahr von Reifen-Strukturschäden</a:t>
            </a:r>
          </a:p>
          <a:p>
            <a:pPr lvl="1">
              <a:buClr>
                <a:srgbClr val="FF3200"/>
              </a:buClr>
              <a:buFont typeface="Wingdings" panose="05000000000000000000" pitchFamily="2" charset="2"/>
              <a:buChar char="§"/>
            </a:pPr>
            <a:r>
              <a:rPr lang="de-DE" altLang="de-DE" dirty="0"/>
              <a:t> längere Bremswege</a:t>
            </a:r>
          </a:p>
          <a:p>
            <a:pPr lvl="1">
              <a:buClr>
                <a:srgbClr val="FF3200"/>
              </a:buClr>
              <a:buFont typeface="Wingdings" panose="05000000000000000000" pitchFamily="2" charset="2"/>
              <a:buChar char="§"/>
            </a:pPr>
            <a:r>
              <a:rPr lang="de-DE" altLang="de-DE" dirty="0"/>
              <a:t> eine verkürzte Reifenlebensdauer</a:t>
            </a:r>
          </a:p>
          <a:p>
            <a:pPr>
              <a:buClr>
                <a:srgbClr val="FF3200"/>
              </a:buClr>
              <a:buFont typeface="Wingdings" panose="05000000000000000000" pitchFamily="2" charset="2"/>
              <a:buNone/>
            </a:pPr>
            <a:endParaRPr lang="de-DE" altLang="de-DE" dirty="0"/>
          </a:p>
          <a:p>
            <a:pPr>
              <a:buClr>
                <a:srgbClr val="FF3200"/>
              </a:buClr>
              <a:buFont typeface="Wingdings" panose="05000000000000000000" pitchFamily="2" charset="2"/>
              <a:buNone/>
            </a:pPr>
            <a:r>
              <a:rPr lang="de-DE" altLang="de-DE" b="1" dirty="0"/>
              <a:t>Wovon ist der Reifendruck abhängig?</a:t>
            </a:r>
            <a:r>
              <a:rPr lang="de-DE" altLang="de-DE" dirty="0"/>
              <a:t>:</a:t>
            </a:r>
          </a:p>
          <a:p>
            <a:pPr>
              <a:buClr>
                <a:srgbClr val="FF3200"/>
              </a:buClr>
              <a:buFont typeface="Wingdings" panose="05000000000000000000" pitchFamily="2" charset="2"/>
              <a:buNone/>
            </a:pPr>
            <a:endParaRPr lang="de-DE" altLang="de-DE" dirty="0"/>
          </a:p>
          <a:p>
            <a:pPr>
              <a:buClr>
                <a:srgbClr val="FF3200"/>
              </a:buClr>
              <a:buFont typeface="Wingdings" panose="05000000000000000000" pitchFamily="2" charset="2"/>
              <a:buChar char="§"/>
            </a:pPr>
            <a:r>
              <a:rPr lang="de-DE" altLang="de-DE" dirty="0"/>
              <a:t>	Das Volumen bleibt in einem Reifen annähernd gleich. Dadurch wirken sich 	Temperaturveränderungen im Reifen direkt auf den Reifendruck aus. Pro 10 Grad Veränderung der 	Temperatur erhöht oder verringert sich der Reifendruck um ca. 0,1 bar. Die Reifeninnentemperatur 	unterliegt verschiedenen Einflüssen:</a:t>
            </a:r>
          </a:p>
          <a:p>
            <a:pPr>
              <a:buClr>
                <a:srgbClr val="FF3200"/>
              </a:buClr>
              <a:buFont typeface="Wingdings" panose="05000000000000000000" pitchFamily="2" charset="2"/>
              <a:buChar char="§"/>
            </a:pPr>
            <a:endParaRPr lang="de-DE" altLang="de-DE" dirty="0"/>
          </a:p>
          <a:p>
            <a:pPr lvl="1">
              <a:buClr>
                <a:srgbClr val="FF3200"/>
              </a:buClr>
              <a:buFont typeface="Wingdings" panose="05000000000000000000" pitchFamily="2" charset="2"/>
              <a:buChar char="§"/>
            </a:pPr>
            <a:r>
              <a:rPr lang="de-DE" altLang="de-DE" dirty="0"/>
              <a:t> der Außentemperatur bzw. Sonneneinstrahlung</a:t>
            </a:r>
          </a:p>
          <a:p>
            <a:pPr lvl="1">
              <a:buClr>
                <a:srgbClr val="FF3200"/>
              </a:buClr>
              <a:buFont typeface="Wingdings" panose="05000000000000000000" pitchFamily="2" charset="2"/>
              <a:buChar char="§"/>
            </a:pPr>
            <a:r>
              <a:rPr lang="de-DE" altLang="de-DE" dirty="0"/>
              <a:t> der Abwärme der Bremsscheiben</a:t>
            </a:r>
          </a:p>
          <a:p>
            <a:pPr lvl="1">
              <a:buClr>
                <a:srgbClr val="FF3200"/>
              </a:buClr>
              <a:buFont typeface="Wingdings" panose="05000000000000000000" pitchFamily="2" charset="2"/>
              <a:buChar char="§"/>
            </a:pPr>
            <a:r>
              <a:rPr lang="de-DE" altLang="de-DE" dirty="0"/>
              <a:t> der Walkarbeit der Reifen </a:t>
            </a:r>
          </a:p>
        </p:txBody>
      </p:sp>
      <p:sp>
        <p:nvSpPr>
          <p:cNvPr id="10" name="Titel 1"/>
          <p:cNvSpPr>
            <a:spLocks noGrp="1"/>
          </p:cNvSpPr>
          <p:nvPr>
            <p:ph type="title"/>
          </p:nvPr>
        </p:nvSpPr>
        <p:spPr bwMode="auto">
          <a:xfrm>
            <a:off x="35036" y="534921"/>
            <a:ext cx="4321175" cy="558460"/>
          </a:xfrm>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indent="-342900" algn="l"/>
            <a:r>
              <a:rPr lang="de-DE" altLang="de-DE" sz="2800" b="1" u="sng" dirty="0">
                <a:solidFill>
                  <a:schemeClr val="tx1"/>
                </a:solidFill>
                <a:latin typeface="Arial" panose="020B0604020202020204" pitchFamily="34" charset="0"/>
                <a:ea typeface="+mn-ea"/>
                <a:cs typeface="+mn-cs"/>
              </a:rPr>
              <a:t>Allgemeines RDKS</a:t>
            </a:r>
          </a:p>
        </p:txBody>
      </p:sp>
    </p:spTree>
    <p:extLst>
      <p:ext uri="{BB962C8B-B14F-4D97-AF65-F5344CB8AC3E}">
        <p14:creationId xmlns:p14="http://schemas.microsoft.com/office/powerpoint/2010/main" val="30224698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7">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31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317">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317">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317">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317">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17">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317">
                                            <p:txEl>
                                              <p:pRg st="13" end="1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317">
                                            <p:txEl>
                                              <p:pRg st="15" end="1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3317">
                                            <p:txEl>
                                              <p:pRg st="16" end="1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317">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nummernplatzhalt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fontAlgn="base">
              <a:spcBef>
                <a:spcPct val="0"/>
              </a:spcBef>
              <a:spcAft>
                <a:spcPct val="0"/>
              </a:spcAft>
              <a:defRPr sz="1400">
                <a:solidFill>
                  <a:schemeClr val="tx1"/>
                </a:solidFill>
                <a:latin typeface="Arial" panose="020B0604020202020204" pitchFamily="34" charset="0"/>
              </a:defRPr>
            </a:lvl6pPr>
            <a:lvl7pPr marL="2971800" indent="-228600" fontAlgn="base">
              <a:spcBef>
                <a:spcPct val="0"/>
              </a:spcBef>
              <a:spcAft>
                <a:spcPct val="0"/>
              </a:spcAft>
              <a:defRPr sz="1400">
                <a:solidFill>
                  <a:schemeClr val="tx1"/>
                </a:solidFill>
                <a:latin typeface="Arial" panose="020B0604020202020204" pitchFamily="34" charset="0"/>
              </a:defRPr>
            </a:lvl7pPr>
            <a:lvl8pPr marL="3429000" indent="-228600" fontAlgn="base">
              <a:spcBef>
                <a:spcPct val="0"/>
              </a:spcBef>
              <a:spcAft>
                <a:spcPct val="0"/>
              </a:spcAft>
              <a:defRPr sz="1400">
                <a:solidFill>
                  <a:schemeClr val="tx1"/>
                </a:solidFill>
                <a:latin typeface="Arial" panose="020B0604020202020204" pitchFamily="34" charset="0"/>
              </a:defRPr>
            </a:lvl8pPr>
            <a:lvl9pPr marL="3886200" indent="-228600" fontAlgn="base">
              <a:spcBef>
                <a:spcPct val="0"/>
              </a:spcBef>
              <a:spcAft>
                <a:spcPct val="0"/>
              </a:spcAft>
              <a:defRPr sz="1400">
                <a:solidFill>
                  <a:schemeClr val="tx1"/>
                </a:solidFill>
                <a:latin typeface="Arial" panose="020B0604020202020204" pitchFamily="34" charset="0"/>
              </a:defRPr>
            </a:lvl9pPr>
          </a:lstStyle>
          <a:p>
            <a:endParaRPr lang="de-DE" altLang="de-DE" sz="1200" dirty="0"/>
          </a:p>
        </p:txBody>
      </p:sp>
      <p:sp>
        <p:nvSpPr>
          <p:cNvPr id="6" name="Titel 6"/>
          <p:cNvSpPr txBox="1">
            <a:spLocks/>
          </p:cNvSpPr>
          <p:nvPr/>
        </p:nvSpPr>
        <p:spPr bwMode="auto">
          <a:xfrm>
            <a:off x="1187624" y="2132856"/>
            <a:ext cx="2232248" cy="1008112"/>
          </a:xfrm>
          <a:prstGeom prst="rect">
            <a:avLst/>
          </a:prstGeom>
          <a:solidFill>
            <a:schemeClr val="accent5"/>
          </a:solidFill>
          <a:ln w="9525">
            <a:solidFill>
              <a:srgbClr val="000000"/>
            </a:solidFill>
            <a:miter lim="800000"/>
            <a:headEnd/>
            <a:tailEnd/>
          </a:ln>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buFont typeface="Wingdings" pitchFamily="2" charset="2"/>
              <a:buNone/>
              <a:defRPr sz="1600" b="1" kern="1200">
                <a:solidFill>
                  <a:srgbClr val="000000"/>
                </a:solidFill>
                <a:latin typeface="+mj-lt"/>
                <a:ea typeface="+mj-ea"/>
                <a:cs typeface="+mj-cs"/>
              </a:defRPr>
            </a:lvl1pPr>
            <a:lvl2pPr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2pPr>
            <a:lvl3pPr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3pPr>
            <a:lvl4pPr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4pPr>
            <a:lvl5pPr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5pPr>
            <a:lvl6pPr marL="457200"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6pPr>
            <a:lvl7pPr marL="914400"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7pPr>
            <a:lvl8pPr marL="1371600"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8pPr>
            <a:lvl9pPr marL="1828800"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9pPr>
          </a:lstStyle>
          <a:p>
            <a:pPr algn="ctr"/>
            <a:r>
              <a:rPr lang="de-DE" altLang="de-DE" sz="1800" b="0" dirty="0"/>
              <a:t>Europa:</a:t>
            </a:r>
          </a:p>
          <a:p>
            <a:pPr algn="ctr"/>
            <a:r>
              <a:rPr lang="de-DE" altLang="de-DE" sz="1800" b="0" dirty="0"/>
              <a:t>Ab Erstzulassung 11.2014</a:t>
            </a:r>
          </a:p>
        </p:txBody>
      </p:sp>
      <p:sp>
        <p:nvSpPr>
          <p:cNvPr id="7" name="Titel 1"/>
          <p:cNvSpPr txBox="1">
            <a:spLocks/>
          </p:cNvSpPr>
          <p:nvPr/>
        </p:nvSpPr>
        <p:spPr bwMode="auto">
          <a:xfrm>
            <a:off x="35036" y="534921"/>
            <a:ext cx="7417284" cy="558460"/>
          </a:xfrm>
          <a:prstGeom prst="rect">
            <a:avLst/>
          </a:prstGeom>
          <a:solidFill>
            <a:srgbClr val="C0C0C0"/>
          </a:solidFill>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buFont typeface="Wingdings" pitchFamily="2" charset="2"/>
              <a:buNone/>
              <a:defRPr sz="1600" b="1" kern="1200">
                <a:solidFill>
                  <a:srgbClr val="000000"/>
                </a:solidFill>
                <a:latin typeface="+mj-lt"/>
                <a:ea typeface="+mj-ea"/>
                <a:cs typeface="+mj-cs"/>
              </a:defRPr>
            </a:lvl1pPr>
            <a:lvl2pPr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2pPr>
            <a:lvl3pPr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3pPr>
            <a:lvl4pPr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4pPr>
            <a:lvl5pPr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5pPr>
            <a:lvl6pPr marL="457200"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6pPr>
            <a:lvl7pPr marL="914400"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7pPr>
            <a:lvl8pPr marL="1371600"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8pPr>
            <a:lvl9pPr marL="1828800"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9pPr>
          </a:lstStyle>
          <a:p>
            <a:pPr marL="342900" indent="-342900"/>
            <a:r>
              <a:rPr lang="de-DE" altLang="de-DE" sz="2800" u="sng" dirty="0">
                <a:solidFill>
                  <a:schemeClr val="tx1"/>
                </a:solidFill>
                <a:latin typeface="Arial" panose="020B0604020202020204" pitchFamily="34" charset="0"/>
                <a:ea typeface="+mn-ea"/>
                <a:cs typeface="+mn-cs"/>
              </a:rPr>
              <a:t>G</a:t>
            </a:r>
            <a:r>
              <a:rPr lang="de-DE" altLang="de-DE" sz="2800" u="sng" dirty="0"/>
              <a:t>esetzliche Bestimmungen (global)</a:t>
            </a:r>
            <a:endParaRPr lang="de-DE" altLang="de-DE" sz="2800" u="sng" dirty="0">
              <a:solidFill>
                <a:schemeClr val="tx1"/>
              </a:solidFill>
              <a:latin typeface="Arial" panose="020B0604020202020204" pitchFamily="34" charset="0"/>
              <a:ea typeface="+mn-ea"/>
              <a:cs typeface="+mn-cs"/>
            </a:endParaRPr>
          </a:p>
        </p:txBody>
      </p:sp>
      <p:sp>
        <p:nvSpPr>
          <p:cNvPr id="9" name="Titel 6">
            <a:extLst>
              <a:ext uri="{FF2B5EF4-FFF2-40B4-BE49-F238E27FC236}">
                <a16:creationId xmlns="" xmlns:a16="http://schemas.microsoft.com/office/drawing/2014/main" id="{73D5E1B5-EC42-4B89-B946-61A5868AAC83}"/>
              </a:ext>
            </a:extLst>
          </p:cNvPr>
          <p:cNvSpPr txBox="1">
            <a:spLocks/>
          </p:cNvSpPr>
          <p:nvPr/>
        </p:nvSpPr>
        <p:spPr bwMode="auto">
          <a:xfrm>
            <a:off x="4067944" y="2132856"/>
            <a:ext cx="2232248" cy="1008112"/>
          </a:xfrm>
          <a:prstGeom prst="rect">
            <a:avLst/>
          </a:prstGeom>
          <a:solidFill>
            <a:schemeClr val="accent5"/>
          </a:solidFill>
          <a:ln w="9525">
            <a:solidFill>
              <a:srgbClr val="000000"/>
            </a:solidFill>
            <a:miter lim="800000"/>
            <a:headEnd/>
            <a:tailEnd/>
          </a:ln>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buFont typeface="Wingdings" pitchFamily="2" charset="2"/>
              <a:buNone/>
              <a:defRPr sz="1600" b="1" kern="1200">
                <a:solidFill>
                  <a:srgbClr val="000000"/>
                </a:solidFill>
                <a:latin typeface="+mj-lt"/>
                <a:ea typeface="+mj-ea"/>
                <a:cs typeface="+mj-cs"/>
              </a:defRPr>
            </a:lvl1pPr>
            <a:lvl2pPr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2pPr>
            <a:lvl3pPr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3pPr>
            <a:lvl4pPr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4pPr>
            <a:lvl5pPr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5pPr>
            <a:lvl6pPr marL="457200"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6pPr>
            <a:lvl7pPr marL="914400"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7pPr>
            <a:lvl8pPr marL="1371600"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8pPr>
            <a:lvl9pPr marL="1828800"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9pPr>
          </a:lstStyle>
          <a:p>
            <a:pPr algn="ctr"/>
            <a:r>
              <a:rPr lang="de-DE" altLang="de-DE" sz="1800" b="0" dirty="0"/>
              <a:t>Russland: Gesetzgebung ab 2016 geplant</a:t>
            </a:r>
          </a:p>
        </p:txBody>
      </p:sp>
      <p:sp>
        <p:nvSpPr>
          <p:cNvPr id="10" name="Titel 6">
            <a:extLst>
              <a:ext uri="{FF2B5EF4-FFF2-40B4-BE49-F238E27FC236}">
                <a16:creationId xmlns="" xmlns:a16="http://schemas.microsoft.com/office/drawing/2014/main" id="{FA4BE116-1136-4B6B-BB02-BDEE6911509F}"/>
              </a:ext>
            </a:extLst>
          </p:cNvPr>
          <p:cNvSpPr txBox="1">
            <a:spLocks/>
          </p:cNvSpPr>
          <p:nvPr/>
        </p:nvSpPr>
        <p:spPr bwMode="auto">
          <a:xfrm>
            <a:off x="1187624" y="3429000"/>
            <a:ext cx="2232248" cy="1008112"/>
          </a:xfrm>
          <a:prstGeom prst="rect">
            <a:avLst/>
          </a:prstGeom>
          <a:solidFill>
            <a:schemeClr val="accent5"/>
          </a:solidFill>
          <a:ln w="9525">
            <a:solidFill>
              <a:srgbClr val="000000"/>
            </a:solidFill>
            <a:miter lim="800000"/>
            <a:headEnd/>
            <a:tailEnd/>
          </a:ln>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buFont typeface="Wingdings" pitchFamily="2" charset="2"/>
              <a:buNone/>
              <a:defRPr sz="1600" b="1" kern="1200">
                <a:solidFill>
                  <a:srgbClr val="000000"/>
                </a:solidFill>
                <a:latin typeface="+mj-lt"/>
                <a:ea typeface="+mj-ea"/>
                <a:cs typeface="+mj-cs"/>
              </a:defRPr>
            </a:lvl1pPr>
            <a:lvl2pPr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2pPr>
            <a:lvl3pPr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3pPr>
            <a:lvl4pPr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4pPr>
            <a:lvl5pPr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5pPr>
            <a:lvl6pPr marL="457200"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6pPr>
            <a:lvl7pPr marL="914400"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7pPr>
            <a:lvl8pPr marL="1371600"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8pPr>
            <a:lvl9pPr marL="1828800"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9pPr>
          </a:lstStyle>
          <a:p>
            <a:pPr algn="ctr"/>
            <a:r>
              <a:rPr lang="de-DE" altLang="de-DE" sz="1800" b="0" dirty="0"/>
              <a:t>USA Kanada:</a:t>
            </a:r>
          </a:p>
          <a:p>
            <a:pPr algn="ctr"/>
            <a:r>
              <a:rPr lang="de-DE" altLang="de-DE" sz="1800" b="0" dirty="0"/>
              <a:t>seit Sept. 2007 eingeführt</a:t>
            </a:r>
          </a:p>
        </p:txBody>
      </p:sp>
      <p:sp>
        <p:nvSpPr>
          <p:cNvPr id="11" name="Titel 6">
            <a:extLst>
              <a:ext uri="{FF2B5EF4-FFF2-40B4-BE49-F238E27FC236}">
                <a16:creationId xmlns="" xmlns:a16="http://schemas.microsoft.com/office/drawing/2014/main" id="{585E0692-6B30-4458-808A-B35EE449F903}"/>
              </a:ext>
            </a:extLst>
          </p:cNvPr>
          <p:cNvSpPr txBox="1">
            <a:spLocks/>
          </p:cNvSpPr>
          <p:nvPr/>
        </p:nvSpPr>
        <p:spPr bwMode="auto">
          <a:xfrm>
            <a:off x="4072299" y="3429000"/>
            <a:ext cx="2232248" cy="1008112"/>
          </a:xfrm>
          <a:prstGeom prst="rect">
            <a:avLst/>
          </a:prstGeom>
          <a:solidFill>
            <a:schemeClr val="accent5"/>
          </a:solidFill>
          <a:ln w="9525">
            <a:solidFill>
              <a:srgbClr val="000000"/>
            </a:solidFill>
            <a:miter lim="800000"/>
            <a:headEnd/>
            <a:tailEnd/>
          </a:ln>
          <a:extLst/>
        </p:spPr>
        <p:txBody>
          <a:bodyPr vert="horz" wrap="square" lIns="91440" tIns="45720" rIns="91440" bIns="45720" numCol="1" anchor="t" anchorCtr="0" compatLnSpc="1">
            <a:prstTxWarp prst="textNoShape">
              <a:avLst/>
            </a:prstTxWarp>
          </a:bodyPr>
          <a:lstStyle>
            <a:lvl1pPr algn="l" rtl="0" fontAlgn="base">
              <a:spcBef>
                <a:spcPct val="0"/>
              </a:spcBef>
              <a:spcAft>
                <a:spcPct val="0"/>
              </a:spcAft>
              <a:buFont typeface="Wingdings" pitchFamily="2" charset="2"/>
              <a:buNone/>
              <a:defRPr sz="1600" b="1" kern="1200">
                <a:solidFill>
                  <a:srgbClr val="000000"/>
                </a:solidFill>
                <a:latin typeface="+mj-lt"/>
                <a:ea typeface="+mj-ea"/>
                <a:cs typeface="+mj-cs"/>
              </a:defRPr>
            </a:lvl1pPr>
            <a:lvl2pPr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2pPr>
            <a:lvl3pPr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3pPr>
            <a:lvl4pPr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4pPr>
            <a:lvl5pPr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5pPr>
            <a:lvl6pPr marL="457200"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6pPr>
            <a:lvl7pPr marL="914400"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7pPr>
            <a:lvl8pPr marL="1371600"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8pPr>
            <a:lvl9pPr marL="1828800"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9pPr>
          </a:lstStyle>
          <a:p>
            <a:pPr algn="ctr"/>
            <a:r>
              <a:rPr lang="de-DE" altLang="de-DE" sz="1800" b="0" dirty="0"/>
              <a:t>Japan und China: Gesetzgebung ab 2014 geplant</a:t>
            </a:r>
          </a:p>
        </p:txBody>
      </p:sp>
    </p:spTree>
    <p:extLst>
      <p:ext uri="{BB962C8B-B14F-4D97-AF65-F5344CB8AC3E}">
        <p14:creationId xmlns:p14="http://schemas.microsoft.com/office/powerpoint/2010/main" val="23666744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79388" y="1247387"/>
            <a:ext cx="8352928" cy="5655394"/>
          </a:xfrm>
          <a:prstGeom prst="rect">
            <a:avLst/>
          </a:prstGeom>
        </p:spPr>
        <p:txBody>
          <a:bodyPr wrap="square">
            <a:spAutoFit/>
          </a:bodyPr>
          <a:lstStyle/>
          <a:p>
            <a:pPr>
              <a:lnSpc>
                <a:spcPct val="150000"/>
              </a:lnSpc>
              <a:spcAft>
                <a:spcPts val="0"/>
              </a:spcAft>
            </a:pPr>
            <a:r>
              <a:rPr lang="de-DE" sz="1400" dirty="0">
                <a:ea typeface="Times New Roman" panose="02020603050405020304" pitchFamily="18" charset="0"/>
                <a:cs typeface="Times New Roman" panose="02020603050405020304" pitchFamily="18" charset="0"/>
              </a:rPr>
              <a:t> </a:t>
            </a:r>
            <a:endParaRPr lang="de-DE" sz="1000" dirty="0">
              <a:ea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mj-lt"/>
              <a:buAutoNum type="arabicPeriod"/>
            </a:pPr>
            <a:r>
              <a:rPr lang="de-DE" sz="2400" dirty="0">
                <a:ea typeface="Times New Roman" panose="02020603050405020304" pitchFamily="18" charset="0"/>
                <a:cs typeface="Times New Roman" panose="02020603050405020304" pitchFamily="18" charset="0"/>
              </a:rPr>
              <a:t>Bearbeiten Sie in Einzelarbeit die Aufgaben 1-4. </a:t>
            </a:r>
            <a:br>
              <a:rPr lang="de-DE" sz="2400" dirty="0">
                <a:ea typeface="Times New Roman" panose="02020603050405020304" pitchFamily="18" charset="0"/>
                <a:cs typeface="Times New Roman" panose="02020603050405020304" pitchFamily="18" charset="0"/>
              </a:rPr>
            </a:br>
            <a:endParaRPr lang="de-DE" sz="2400" dirty="0">
              <a:ea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mj-lt"/>
              <a:buAutoNum type="arabicPeriod"/>
            </a:pPr>
            <a:r>
              <a:rPr lang="de-DE" sz="2400" dirty="0">
                <a:ea typeface="Times New Roman" panose="02020603050405020304" pitchFamily="18" charset="0"/>
                <a:cs typeface="Times New Roman" panose="02020603050405020304" pitchFamily="18" charset="0"/>
              </a:rPr>
              <a:t>Tauschen Sie sich nach 5 min über die Aufgaben          mit ihrem Sitznachbarn/-in aus.</a:t>
            </a:r>
            <a:br>
              <a:rPr lang="de-DE" sz="2400" dirty="0">
                <a:ea typeface="Times New Roman" panose="02020603050405020304" pitchFamily="18" charset="0"/>
                <a:cs typeface="Times New Roman" panose="02020603050405020304" pitchFamily="18" charset="0"/>
              </a:rPr>
            </a:br>
            <a:endParaRPr lang="de-DE" sz="2400" dirty="0">
              <a:ea typeface="Times New Roman" panose="02020603050405020304" pitchFamily="18" charset="0"/>
              <a:cs typeface="Times New Roman" panose="02020603050405020304" pitchFamily="18" charset="0"/>
            </a:endParaRPr>
          </a:p>
          <a:p>
            <a:pPr marL="342900" lvl="0" indent="-342900">
              <a:lnSpc>
                <a:spcPct val="150000"/>
              </a:lnSpc>
              <a:spcAft>
                <a:spcPts val="0"/>
              </a:spcAft>
              <a:buFont typeface="+mj-lt"/>
              <a:buAutoNum type="arabicPeriod"/>
            </a:pPr>
            <a:r>
              <a:rPr lang="de-DE" sz="2400" dirty="0">
                <a:ea typeface="Times New Roman" panose="02020603050405020304" pitchFamily="18" charset="0"/>
                <a:cs typeface="Times New Roman" panose="02020603050405020304" pitchFamily="18" charset="0"/>
              </a:rPr>
              <a:t>Präsentation der Ergebnisse.</a:t>
            </a:r>
          </a:p>
          <a:p>
            <a:pPr lvl="0">
              <a:lnSpc>
                <a:spcPct val="150000"/>
              </a:lnSpc>
              <a:spcAft>
                <a:spcPts val="0"/>
              </a:spcAft>
            </a:pPr>
            <a:endParaRPr lang="de-DE" sz="2400" dirty="0">
              <a:ea typeface="Times New Roman" panose="02020603050405020304" pitchFamily="18" charset="0"/>
              <a:cs typeface="Times New Roman" panose="02020603050405020304" pitchFamily="18" charset="0"/>
            </a:endParaRPr>
          </a:p>
          <a:p>
            <a:pPr lvl="0">
              <a:lnSpc>
                <a:spcPct val="150000"/>
              </a:lnSpc>
              <a:spcAft>
                <a:spcPts val="0"/>
              </a:spcAft>
            </a:pPr>
            <a:r>
              <a:rPr lang="de-DE" dirty="0">
                <a:ea typeface="Times New Roman" panose="02020603050405020304" pitchFamily="18" charset="0"/>
                <a:cs typeface="Times New Roman" panose="02020603050405020304" pitchFamily="18" charset="0"/>
              </a:rPr>
              <a:t>Hinweise: Verwenden Sie dazu ihr Fachkunde oder Tabellenbuch</a:t>
            </a:r>
            <a:endParaRPr lang="de-DE" sz="2400" dirty="0">
              <a:ea typeface="Times New Roman" panose="02020603050405020304" pitchFamily="18" charset="0"/>
              <a:cs typeface="Times New Roman" panose="02020603050405020304" pitchFamily="18" charset="0"/>
            </a:endParaRPr>
          </a:p>
          <a:p>
            <a:pPr>
              <a:lnSpc>
                <a:spcPct val="150000"/>
              </a:lnSpc>
              <a:spcAft>
                <a:spcPts val="0"/>
              </a:spcAft>
            </a:pPr>
            <a:r>
              <a:rPr lang="de-DE" sz="2400" dirty="0">
                <a:ea typeface="Times New Roman" panose="02020603050405020304" pitchFamily="18" charset="0"/>
                <a:cs typeface="Times New Roman" panose="02020603050405020304" pitchFamily="18" charset="0"/>
              </a:rPr>
              <a:t> </a:t>
            </a:r>
          </a:p>
          <a:p>
            <a:pPr>
              <a:lnSpc>
                <a:spcPct val="150000"/>
              </a:lnSpc>
              <a:spcAft>
                <a:spcPts val="0"/>
              </a:spcAft>
            </a:pPr>
            <a:r>
              <a:rPr lang="de-DE" sz="1100" dirty="0">
                <a:ea typeface="Times New Roman" panose="02020603050405020304" pitchFamily="18" charset="0"/>
                <a:cs typeface="Times New Roman" panose="02020603050405020304" pitchFamily="18" charset="0"/>
              </a:rPr>
              <a:t> </a:t>
            </a:r>
            <a:endParaRPr lang="de-DE" sz="1000" dirty="0">
              <a:ea typeface="Times New Roman" panose="02020603050405020304" pitchFamily="18" charset="0"/>
              <a:cs typeface="Times New Roman" panose="02020603050405020304" pitchFamily="18" charset="0"/>
            </a:endParaRPr>
          </a:p>
        </p:txBody>
      </p:sp>
      <p:sp>
        <p:nvSpPr>
          <p:cNvPr id="3" name="Text Box 9"/>
          <p:cNvSpPr txBox="1">
            <a:spLocks noChangeArrowheads="1"/>
          </p:cNvSpPr>
          <p:nvPr/>
        </p:nvSpPr>
        <p:spPr bwMode="auto">
          <a:xfrm>
            <a:off x="179388" y="476250"/>
            <a:ext cx="8785225"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r>
              <a:rPr lang="de-DE" sz="2800" b="1" u="sng" dirty="0">
                <a:ea typeface="Times New Roman" panose="02020603050405020304" pitchFamily="18" charset="0"/>
                <a:cs typeface="Times New Roman" panose="02020603050405020304" pitchFamily="18" charset="0"/>
              </a:rPr>
              <a:t>Arbeitsauftrag Think Pair Share:</a:t>
            </a:r>
            <a:endParaRPr lang="de-DE" sz="2800" dirty="0">
              <a:ea typeface="Times New Roman" panose="02020603050405020304" pitchFamily="18" charset="0"/>
              <a:cs typeface="Times New Roman" panose="02020603050405020304" pitchFamily="18" charset="0"/>
            </a:endParaRPr>
          </a:p>
          <a:p>
            <a:endParaRPr lang="de-DE" b="1" dirty="0"/>
          </a:p>
        </p:txBody>
      </p:sp>
      <p:pic>
        <p:nvPicPr>
          <p:cNvPr id="4" name="Grafik 3">
            <a:extLst>
              <a:ext uri="{FF2B5EF4-FFF2-40B4-BE49-F238E27FC236}">
                <a16:creationId xmlns="" xmlns:a16="http://schemas.microsoft.com/office/drawing/2014/main" id="{087FEFC2-3448-4D14-836A-934BEB392A47}"/>
              </a:ext>
            </a:extLst>
          </p:cNvPr>
          <p:cNvPicPr>
            <a:picLocks noChangeAspect="1"/>
          </p:cNvPicPr>
          <p:nvPr/>
        </p:nvPicPr>
        <p:blipFill>
          <a:blip r:embed="rId2"/>
          <a:stretch>
            <a:fillRect/>
          </a:stretch>
        </p:blipFill>
        <p:spPr>
          <a:xfrm>
            <a:off x="7544619" y="1556792"/>
            <a:ext cx="723905" cy="685805"/>
          </a:xfrm>
          <a:prstGeom prst="rect">
            <a:avLst/>
          </a:prstGeom>
        </p:spPr>
      </p:pic>
      <p:pic>
        <p:nvPicPr>
          <p:cNvPr id="7" name="Grafik 6">
            <a:extLst>
              <a:ext uri="{FF2B5EF4-FFF2-40B4-BE49-F238E27FC236}">
                <a16:creationId xmlns="" xmlns:a16="http://schemas.microsoft.com/office/drawing/2014/main" id="{4F0D49D2-6BAE-4FA4-A919-92FE965EBCB5}"/>
              </a:ext>
            </a:extLst>
          </p:cNvPr>
          <p:cNvPicPr>
            <a:picLocks noChangeAspect="1"/>
          </p:cNvPicPr>
          <p:nvPr/>
        </p:nvPicPr>
        <p:blipFill>
          <a:blip r:embed="rId3"/>
          <a:stretch>
            <a:fillRect/>
          </a:stretch>
        </p:blipFill>
        <p:spPr>
          <a:xfrm>
            <a:off x="7380312" y="2700830"/>
            <a:ext cx="1052520" cy="709618"/>
          </a:xfrm>
          <a:prstGeom prst="rect">
            <a:avLst/>
          </a:prstGeom>
        </p:spPr>
      </p:pic>
      <p:pic>
        <p:nvPicPr>
          <p:cNvPr id="8" name="Grafik 7">
            <a:extLst>
              <a:ext uri="{FF2B5EF4-FFF2-40B4-BE49-F238E27FC236}">
                <a16:creationId xmlns="" xmlns:a16="http://schemas.microsoft.com/office/drawing/2014/main" id="{BDE4294B-5E2B-4C97-B54A-28C352488565}"/>
              </a:ext>
            </a:extLst>
          </p:cNvPr>
          <p:cNvPicPr>
            <a:picLocks noChangeAspect="1"/>
          </p:cNvPicPr>
          <p:nvPr/>
        </p:nvPicPr>
        <p:blipFill>
          <a:blip r:embed="rId4"/>
          <a:stretch>
            <a:fillRect/>
          </a:stretch>
        </p:blipFill>
        <p:spPr>
          <a:xfrm>
            <a:off x="5076056" y="4221088"/>
            <a:ext cx="900119" cy="795343"/>
          </a:xfrm>
          <a:prstGeom prst="rect">
            <a:avLst/>
          </a:prstGeom>
        </p:spPr>
      </p:pic>
    </p:spTree>
    <p:extLst>
      <p:ext uri="{BB962C8B-B14F-4D97-AF65-F5344CB8AC3E}">
        <p14:creationId xmlns:p14="http://schemas.microsoft.com/office/powerpoint/2010/main" val="32883459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1507" name="Foliennummernplatzhalter 3"/>
          <p:cNvSpPr>
            <a:spLocks noGrp="1"/>
          </p:cNvSpPr>
          <p:nvPr>
            <p:ph type="sldNum" sz="quarter" idx="429496729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400">
                <a:solidFill>
                  <a:schemeClr val="tx1"/>
                </a:solidFill>
                <a:latin typeface="Arial" panose="020B0604020202020204" pitchFamily="34" charset="0"/>
              </a:defRPr>
            </a:lvl1pPr>
            <a:lvl2pPr marL="742950" indent="-285750">
              <a:defRPr sz="1400">
                <a:solidFill>
                  <a:schemeClr val="tx1"/>
                </a:solidFill>
                <a:latin typeface="Arial" panose="020B0604020202020204" pitchFamily="34" charset="0"/>
              </a:defRPr>
            </a:lvl2pPr>
            <a:lvl3pPr marL="1143000" indent="-228600">
              <a:defRPr sz="1400">
                <a:solidFill>
                  <a:schemeClr val="tx1"/>
                </a:solidFill>
                <a:latin typeface="Arial" panose="020B0604020202020204" pitchFamily="34" charset="0"/>
              </a:defRPr>
            </a:lvl3pPr>
            <a:lvl4pPr marL="1600200" indent="-228600">
              <a:defRPr sz="1400">
                <a:solidFill>
                  <a:schemeClr val="tx1"/>
                </a:solidFill>
                <a:latin typeface="Arial" panose="020B0604020202020204" pitchFamily="34" charset="0"/>
              </a:defRPr>
            </a:lvl4pPr>
            <a:lvl5pPr marL="2057400" indent="-228600">
              <a:defRPr sz="1400">
                <a:solidFill>
                  <a:schemeClr val="tx1"/>
                </a:solidFill>
                <a:latin typeface="Arial" panose="020B0604020202020204" pitchFamily="34" charset="0"/>
              </a:defRPr>
            </a:lvl5pPr>
            <a:lvl6pPr marL="2514600" indent="-228600" fontAlgn="base">
              <a:spcBef>
                <a:spcPct val="0"/>
              </a:spcBef>
              <a:spcAft>
                <a:spcPct val="0"/>
              </a:spcAft>
              <a:defRPr sz="1400">
                <a:solidFill>
                  <a:schemeClr val="tx1"/>
                </a:solidFill>
                <a:latin typeface="Arial" panose="020B0604020202020204" pitchFamily="34" charset="0"/>
              </a:defRPr>
            </a:lvl6pPr>
            <a:lvl7pPr marL="2971800" indent="-228600" fontAlgn="base">
              <a:spcBef>
                <a:spcPct val="0"/>
              </a:spcBef>
              <a:spcAft>
                <a:spcPct val="0"/>
              </a:spcAft>
              <a:defRPr sz="1400">
                <a:solidFill>
                  <a:schemeClr val="tx1"/>
                </a:solidFill>
                <a:latin typeface="Arial" panose="020B0604020202020204" pitchFamily="34" charset="0"/>
              </a:defRPr>
            </a:lvl7pPr>
            <a:lvl8pPr marL="3429000" indent="-228600" fontAlgn="base">
              <a:spcBef>
                <a:spcPct val="0"/>
              </a:spcBef>
              <a:spcAft>
                <a:spcPct val="0"/>
              </a:spcAft>
              <a:defRPr sz="1400">
                <a:solidFill>
                  <a:schemeClr val="tx1"/>
                </a:solidFill>
                <a:latin typeface="Arial" panose="020B0604020202020204" pitchFamily="34" charset="0"/>
              </a:defRPr>
            </a:lvl8pPr>
            <a:lvl9pPr marL="3886200" indent="-228600" fontAlgn="base">
              <a:spcBef>
                <a:spcPct val="0"/>
              </a:spcBef>
              <a:spcAft>
                <a:spcPct val="0"/>
              </a:spcAft>
              <a:defRPr sz="1400">
                <a:solidFill>
                  <a:schemeClr val="tx1"/>
                </a:solidFill>
                <a:latin typeface="Arial" panose="020B0604020202020204" pitchFamily="34" charset="0"/>
              </a:defRPr>
            </a:lvl9pPr>
          </a:lstStyle>
          <a:p>
            <a:endParaRPr lang="de-DE" altLang="de-DE" sz="1200" dirty="0"/>
          </a:p>
        </p:txBody>
      </p:sp>
      <p:sp>
        <p:nvSpPr>
          <p:cNvPr id="5" name="Titel 6"/>
          <p:cNvSpPr txBox="1">
            <a:spLocks/>
          </p:cNvSpPr>
          <p:nvPr/>
        </p:nvSpPr>
        <p:spPr bwMode="auto">
          <a:xfrm>
            <a:off x="426813" y="0"/>
            <a:ext cx="2705027" cy="539624"/>
          </a:xfrm>
          <a:prstGeom prst="rect">
            <a:avLst/>
          </a:prstGeom>
          <a:noFill/>
          <a:extLst/>
        </p:spPr>
        <p:txBody>
          <a:bodyPr vert="horz" wrap="square" lIns="91440" tIns="45720" rIns="91440" bIns="45720" numCol="1" anchor="t" anchorCtr="0" compatLnSpc="1">
            <a:prstTxWarp prst="textNoShape">
              <a:avLst/>
            </a:prstTxWarp>
          </a:bodyPr>
          <a:lstStyle>
            <a:lvl1pPr algn="ctr" rtl="0" fontAlgn="base">
              <a:spcBef>
                <a:spcPct val="0"/>
              </a:spcBef>
              <a:spcAft>
                <a:spcPct val="0"/>
              </a:spcAft>
              <a:defRPr sz="1600" kern="1200">
                <a:solidFill>
                  <a:srgbClr val="000000"/>
                </a:solidFill>
                <a:latin typeface="+mj-lt"/>
                <a:ea typeface="+mj-ea"/>
                <a:cs typeface="+mj-cs"/>
              </a:defRPr>
            </a:lvl1pPr>
            <a:lvl2pPr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2pPr>
            <a:lvl3pPr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3pPr>
            <a:lvl4pPr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4pPr>
            <a:lvl5pPr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5pPr>
            <a:lvl6pPr marL="457200"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6pPr>
            <a:lvl7pPr marL="914400"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7pPr>
            <a:lvl8pPr marL="1371600"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8pPr>
            <a:lvl9pPr marL="1828800" algn="ctr" rtl="0" fontAlgn="base">
              <a:spcBef>
                <a:spcPct val="0"/>
              </a:spcBef>
              <a:spcAft>
                <a:spcPct val="0"/>
              </a:spcAft>
              <a:defRPr sz="1600">
                <a:solidFill>
                  <a:srgbClr val="000000"/>
                </a:solidFill>
                <a:latin typeface="Arial" panose="020B0604020202020204" pitchFamily="34" charset="0"/>
                <a:ea typeface="Times New Roman" panose="02020603050405020304" pitchFamily="18" charset="0"/>
                <a:cs typeface="Arial" panose="020B0604020202020204" pitchFamily="34" charset="0"/>
              </a:defRPr>
            </a:lvl9pPr>
          </a:lstStyle>
          <a:p>
            <a:pPr algn="l"/>
            <a:r>
              <a:rPr lang="de-DE" altLang="de-DE" sz="2400" b="1" dirty="0"/>
              <a:t>Aufgabe 1-4</a:t>
            </a:r>
          </a:p>
        </p:txBody>
      </p:sp>
      <p:pic>
        <p:nvPicPr>
          <p:cNvPr id="3" name="Grafik 2"/>
          <p:cNvPicPr>
            <a:picLocks noChangeAspect="1"/>
          </p:cNvPicPr>
          <p:nvPr/>
        </p:nvPicPr>
        <p:blipFill>
          <a:blip r:embed="rId3"/>
          <a:stretch>
            <a:fillRect/>
          </a:stretch>
        </p:blipFill>
        <p:spPr>
          <a:xfrm>
            <a:off x="467544" y="539624"/>
            <a:ext cx="5616624" cy="6119333"/>
          </a:xfrm>
          <a:prstGeom prst="rect">
            <a:avLst/>
          </a:prstGeom>
        </p:spPr>
      </p:pic>
    </p:spTree>
    <p:extLst>
      <p:ext uri="{BB962C8B-B14F-4D97-AF65-F5344CB8AC3E}">
        <p14:creationId xmlns:p14="http://schemas.microsoft.com/office/powerpoint/2010/main" val="238626098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 xmlns:a16="http://schemas.microsoft.com/office/drawing/2014/main" id="{965FFF52-F32A-4020-BEC1-062BF2D80589}"/>
              </a:ext>
            </a:extLst>
          </p:cNvPr>
          <p:cNvPicPr>
            <a:picLocks noChangeAspect="1"/>
          </p:cNvPicPr>
          <p:nvPr/>
        </p:nvPicPr>
        <p:blipFill>
          <a:blip r:embed="rId2"/>
          <a:stretch>
            <a:fillRect/>
          </a:stretch>
        </p:blipFill>
        <p:spPr>
          <a:xfrm>
            <a:off x="395536" y="764704"/>
            <a:ext cx="8281014" cy="4752528"/>
          </a:xfrm>
          <a:prstGeom prst="rect">
            <a:avLst/>
          </a:prstGeom>
        </p:spPr>
      </p:pic>
      <p:sp>
        <p:nvSpPr>
          <p:cNvPr id="5" name="Rechteck 4">
            <a:extLst>
              <a:ext uri="{FF2B5EF4-FFF2-40B4-BE49-F238E27FC236}">
                <a16:creationId xmlns="" xmlns:a16="http://schemas.microsoft.com/office/drawing/2014/main" id="{5B33968C-1498-4701-97DB-7446E629451A}"/>
              </a:ext>
            </a:extLst>
          </p:cNvPr>
          <p:cNvSpPr/>
          <p:nvPr/>
        </p:nvSpPr>
        <p:spPr>
          <a:xfrm>
            <a:off x="395536" y="2960948"/>
            <a:ext cx="3672408" cy="360040"/>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 xmlns:a16="http://schemas.microsoft.com/office/drawing/2014/main" id="{37ACE185-215F-4177-B678-A617483CABFF}"/>
              </a:ext>
            </a:extLst>
          </p:cNvPr>
          <p:cNvSpPr/>
          <p:nvPr/>
        </p:nvSpPr>
        <p:spPr>
          <a:xfrm>
            <a:off x="467450" y="3933057"/>
            <a:ext cx="4608512" cy="432048"/>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a:extLst>
              <a:ext uri="{FF2B5EF4-FFF2-40B4-BE49-F238E27FC236}">
                <a16:creationId xmlns="" xmlns:a16="http://schemas.microsoft.com/office/drawing/2014/main" id="{00122366-F9BE-4966-8712-6DED74FBE298}"/>
              </a:ext>
            </a:extLst>
          </p:cNvPr>
          <p:cNvSpPr/>
          <p:nvPr/>
        </p:nvSpPr>
        <p:spPr>
          <a:xfrm>
            <a:off x="458159" y="4365105"/>
            <a:ext cx="4608512" cy="432048"/>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 xmlns:a16="http://schemas.microsoft.com/office/drawing/2014/main" id="{80A45ECD-0D84-4E01-9661-3A351093F03D}"/>
              </a:ext>
            </a:extLst>
          </p:cNvPr>
          <p:cNvSpPr/>
          <p:nvPr/>
        </p:nvSpPr>
        <p:spPr>
          <a:xfrm>
            <a:off x="458159" y="4762994"/>
            <a:ext cx="4608512" cy="432048"/>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a:extLst>
              <a:ext uri="{FF2B5EF4-FFF2-40B4-BE49-F238E27FC236}">
                <a16:creationId xmlns="" xmlns:a16="http://schemas.microsoft.com/office/drawing/2014/main" id="{CA684558-D134-4A98-8303-2492EF2D4395}"/>
              </a:ext>
            </a:extLst>
          </p:cNvPr>
          <p:cNvSpPr/>
          <p:nvPr/>
        </p:nvSpPr>
        <p:spPr>
          <a:xfrm>
            <a:off x="458159" y="5195042"/>
            <a:ext cx="4608512" cy="432048"/>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39355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6"/>
                                        </p:tgtEl>
                                      </p:cBhvr>
                                    </p:animEffect>
                                    <p:set>
                                      <p:cBhvr>
                                        <p:cTn id="12" dur="1" fill="hold">
                                          <p:stCondLst>
                                            <p:cond delay="499"/>
                                          </p:stCondLst>
                                        </p:cTn>
                                        <p:tgtEl>
                                          <p:spTgt spid="6"/>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7"/>
                                        </p:tgtEl>
                                      </p:cBhvr>
                                    </p:animEffect>
                                    <p:set>
                                      <p:cBhvr>
                                        <p:cTn id="17" dur="1" fill="hold">
                                          <p:stCondLst>
                                            <p:cond delay="499"/>
                                          </p:stCondLst>
                                        </p:cTn>
                                        <p:tgtEl>
                                          <p:spTgt spid="7"/>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9"/>
                                        </p:tgtEl>
                                      </p:cBhvr>
                                    </p:animEffect>
                                    <p:set>
                                      <p:cBhvr>
                                        <p:cTn id="2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 xmlns:a16="http://schemas.microsoft.com/office/drawing/2014/main" id="{01E1E4A3-2C88-4651-A898-793A8F526474}"/>
              </a:ext>
            </a:extLst>
          </p:cNvPr>
          <p:cNvPicPr>
            <a:picLocks noChangeAspect="1"/>
          </p:cNvPicPr>
          <p:nvPr/>
        </p:nvPicPr>
        <p:blipFill>
          <a:blip r:embed="rId2"/>
          <a:stretch>
            <a:fillRect/>
          </a:stretch>
        </p:blipFill>
        <p:spPr>
          <a:xfrm>
            <a:off x="467544" y="692696"/>
            <a:ext cx="8121997" cy="4896544"/>
          </a:xfrm>
          <a:prstGeom prst="rect">
            <a:avLst/>
          </a:prstGeom>
        </p:spPr>
      </p:pic>
      <p:sp>
        <p:nvSpPr>
          <p:cNvPr id="5" name="Rechteck 4">
            <a:extLst>
              <a:ext uri="{FF2B5EF4-FFF2-40B4-BE49-F238E27FC236}">
                <a16:creationId xmlns="" xmlns:a16="http://schemas.microsoft.com/office/drawing/2014/main" id="{5B33968C-1498-4701-97DB-7446E629451A}"/>
              </a:ext>
            </a:extLst>
          </p:cNvPr>
          <p:cNvSpPr/>
          <p:nvPr/>
        </p:nvSpPr>
        <p:spPr>
          <a:xfrm>
            <a:off x="554458" y="1412776"/>
            <a:ext cx="5673725" cy="360040"/>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 xmlns:a16="http://schemas.microsoft.com/office/drawing/2014/main" id="{37ACE185-215F-4177-B678-A617483CABFF}"/>
              </a:ext>
            </a:extLst>
          </p:cNvPr>
          <p:cNvSpPr/>
          <p:nvPr/>
        </p:nvSpPr>
        <p:spPr>
          <a:xfrm>
            <a:off x="518236" y="4622249"/>
            <a:ext cx="2829628" cy="356629"/>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a:extLst>
              <a:ext uri="{FF2B5EF4-FFF2-40B4-BE49-F238E27FC236}">
                <a16:creationId xmlns="" xmlns:a16="http://schemas.microsoft.com/office/drawing/2014/main" id="{4ADC3FF0-0DDA-4CA9-9962-E8CBEE7E7DE3}"/>
              </a:ext>
            </a:extLst>
          </p:cNvPr>
          <p:cNvSpPr/>
          <p:nvPr/>
        </p:nvSpPr>
        <p:spPr>
          <a:xfrm>
            <a:off x="554458" y="1844824"/>
            <a:ext cx="5673725" cy="360040"/>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a:extLst>
              <a:ext uri="{FF2B5EF4-FFF2-40B4-BE49-F238E27FC236}">
                <a16:creationId xmlns="" xmlns:a16="http://schemas.microsoft.com/office/drawing/2014/main" id="{E4B35ACF-6253-4B97-9FCD-D346C70DDC67}"/>
              </a:ext>
            </a:extLst>
          </p:cNvPr>
          <p:cNvSpPr/>
          <p:nvPr/>
        </p:nvSpPr>
        <p:spPr>
          <a:xfrm>
            <a:off x="554458" y="2252001"/>
            <a:ext cx="5673725" cy="360040"/>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a:extLst>
              <a:ext uri="{FF2B5EF4-FFF2-40B4-BE49-F238E27FC236}">
                <a16:creationId xmlns="" xmlns:a16="http://schemas.microsoft.com/office/drawing/2014/main" id="{9F708F33-353C-426C-9888-332B6FAA6AFA}"/>
              </a:ext>
            </a:extLst>
          </p:cNvPr>
          <p:cNvSpPr/>
          <p:nvPr/>
        </p:nvSpPr>
        <p:spPr>
          <a:xfrm>
            <a:off x="554458" y="2674622"/>
            <a:ext cx="5673725" cy="360040"/>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 xmlns:a16="http://schemas.microsoft.com/office/drawing/2014/main" id="{688BD7A1-CDF2-4B83-8C17-57E2D8476DC1}"/>
              </a:ext>
            </a:extLst>
          </p:cNvPr>
          <p:cNvSpPr/>
          <p:nvPr/>
        </p:nvSpPr>
        <p:spPr>
          <a:xfrm>
            <a:off x="549401" y="3059533"/>
            <a:ext cx="7334967" cy="763806"/>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extLst>
              <a:ext uri="{FF2B5EF4-FFF2-40B4-BE49-F238E27FC236}">
                <a16:creationId xmlns="" xmlns:a16="http://schemas.microsoft.com/office/drawing/2014/main" id="{980175AA-F0FE-46A2-94DD-22EC62CCCE6B}"/>
              </a:ext>
            </a:extLst>
          </p:cNvPr>
          <p:cNvSpPr/>
          <p:nvPr/>
        </p:nvSpPr>
        <p:spPr>
          <a:xfrm>
            <a:off x="518236" y="4988069"/>
            <a:ext cx="4485812" cy="356629"/>
          </a:xfrm>
          <a:prstGeom prst="rect">
            <a:avLst/>
          </a:prstGeom>
          <a:solidFill>
            <a:schemeClr val="bg1"/>
          </a:solidFill>
          <a:ln>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77614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8"/>
                                        </p:tgtEl>
                                      </p:cBhvr>
                                    </p:animEffect>
                                    <p:set>
                                      <p:cBhvr>
                                        <p:cTn id="17" dur="1" fill="hold">
                                          <p:stCondLst>
                                            <p:cond delay="499"/>
                                          </p:stCondLst>
                                        </p:cTn>
                                        <p:tgtEl>
                                          <p:spTgt spid="8"/>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9"/>
                                        </p:tgtEl>
                                      </p:cBhvr>
                                    </p:animEffect>
                                    <p:set>
                                      <p:cBhvr>
                                        <p:cTn id="22" dur="1" fill="hold">
                                          <p:stCondLst>
                                            <p:cond delay="499"/>
                                          </p:stCondLst>
                                        </p:cTn>
                                        <p:tgtEl>
                                          <p:spTgt spid="9"/>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500"/>
                                        <p:tgtEl>
                                          <p:spTgt spid="6"/>
                                        </p:tgtEl>
                                      </p:cBhvr>
                                    </p:animEffect>
                                    <p:set>
                                      <p:cBhvr>
                                        <p:cTn id="32" dur="1" fill="hold">
                                          <p:stCondLst>
                                            <p:cond delay="499"/>
                                          </p:stCondLst>
                                        </p:cTn>
                                        <p:tgtEl>
                                          <p:spTgt spid="6"/>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11"/>
                                        </p:tgtEl>
                                      </p:cBhvr>
                                    </p:animEffect>
                                    <p:set>
                                      <p:cBhvr>
                                        <p:cTn id="37"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Times New Roman"/>
        <a:cs typeface="Arial"/>
      </a:majorFont>
      <a:minorFont>
        <a:latin typeface="Arial"/>
        <a:ea typeface=""/>
        <a:cs typeface=""/>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503</Words>
  <Application>Microsoft Office PowerPoint</Application>
  <PresentationFormat>Bildschirmpräsentation (4:3)</PresentationFormat>
  <Paragraphs>145</Paragraphs>
  <Slides>17</Slides>
  <Notes>11</Notes>
  <HiddenSlides>1</HiddenSlides>
  <MMClips>0</MMClips>
  <ScaleCrop>false</ScaleCrop>
  <HeadingPairs>
    <vt:vector size="4" baseType="variant">
      <vt:variant>
        <vt:lpstr>Design</vt:lpstr>
      </vt:variant>
      <vt:variant>
        <vt:i4>1</vt:i4>
      </vt:variant>
      <vt:variant>
        <vt:lpstr>Folientitel</vt:lpstr>
      </vt:variant>
      <vt:variant>
        <vt:i4>17</vt:i4>
      </vt:variant>
    </vt:vector>
  </HeadingPairs>
  <TitlesOfParts>
    <vt:vector size="18" baseType="lpstr">
      <vt:lpstr>Standarddesign</vt:lpstr>
      <vt:lpstr>PowerPoint-Präsentation</vt:lpstr>
      <vt:lpstr>PowerPoint-Präsentation</vt:lpstr>
      <vt:lpstr>Allgemeines RDKS</vt:lpstr>
      <vt:lpstr>Allgemeines RDKS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tobias.gscheidle</dc:creator>
  <cp:lastModifiedBy>Werner, Uwe (LS)</cp:lastModifiedBy>
  <cp:revision>114</cp:revision>
  <dcterms:created xsi:type="dcterms:W3CDTF">2012-01-31T12:18:16Z</dcterms:created>
  <dcterms:modified xsi:type="dcterms:W3CDTF">2018-11-15T10:17:49Z</dcterms:modified>
</cp:coreProperties>
</file>