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516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82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94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9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49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57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29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18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26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65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27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11EDD-0198-42CE-8862-8D67CC728820}" type="datetimeFigureOut">
              <a:rPr lang="de-DE" smtClean="0"/>
              <a:t>30.05.2016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814D-152A-477C-8151-D762254880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63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9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de-DE" sz="2800" dirty="0"/>
              <a:t>Die Inhaltsangabe - Merkmale</a:t>
            </a:r>
          </a:p>
        </p:txBody>
      </p:sp>
      <p:sp>
        <p:nvSpPr>
          <p:cNvPr id="2" name="Welle 1"/>
          <p:cNvSpPr/>
          <p:nvPr/>
        </p:nvSpPr>
        <p:spPr>
          <a:xfrm>
            <a:off x="3764280" y="2865120"/>
            <a:ext cx="2164080" cy="944880"/>
          </a:xfrm>
          <a:prstGeom prst="wav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2"/>
                </a:solidFill>
              </a:rPr>
              <a:t>Inhaltsangabe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066800" y="207264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neutrale und sachliche Darstellung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604760" y="312264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Aufbau: Einleitung – Hauptteil - Schluss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97240" y="1496367"/>
            <a:ext cx="352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Einleitungssatz aus: Autor/Autorin, Titel, Textart, ggf. Entstehungszeit und Thema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031480" y="4342072"/>
            <a:ext cx="332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wichtige Handlungsschritte - chronologisch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0561320" y="5357734"/>
            <a:ext cx="1463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eigene Meinung</a:t>
            </a:r>
          </a:p>
        </p:txBody>
      </p:sp>
      <p:cxnSp>
        <p:nvCxnSpPr>
          <p:cNvPr id="23" name="Gerade Verbindung mit Pfeil 22"/>
          <p:cNvCxnSpPr/>
          <p:nvPr/>
        </p:nvCxnSpPr>
        <p:spPr>
          <a:xfrm>
            <a:off x="6096000" y="3337560"/>
            <a:ext cx="11734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8930640" y="2419697"/>
            <a:ext cx="0" cy="7029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H="1">
            <a:off x="9342120" y="3491972"/>
            <a:ext cx="815340" cy="7295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11064240" y="3491972"/>
            <a:ext cx="0" cy="16743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1386840" y="124968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≠ Nacherzählung</a:t>
            </a:r>
          </a:p>
        </p:txBody>
      </p:sp>
      <p:cxnSp>
        <p:nvCxnSpPr>
          <p:cNvPr id="36" name="Gewinkelte Verbindung 35"/>
          <p:cNvCxnSpPr>
            <a:endCxn id="3" idx="2"/>
          </p:cNvCxnSpPr>
          <p:nvPr/>
        </p:nvCxnSpPr>
        <p:spPr>
          <a:xfrm rot="10800000">
            <a:off x="2247900" y="2718972"/>
            <a:ext cx="1348740" cy="61858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" idx="0"/>
          </p:cNvCxnSpPr>
          <p:nvPr/>
        </p:nvCxnSpPr>
        <p:spPr>
          <a:xfrm flipH="1" flipV="1">
            <a:off x="2247899" y="1630680"/>
            <a:ext cx="1" cy="441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057650" y="1259030"/>
            <a:ext cx="252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nichts hinzuerfinden</a:t>
            </a:r>
          </a:p>
        </p:txBody>
      </p:sp>
      <p:cxnSp>
        <p:nvCxnSpPr>
          <p:cNvPr id="44" name="Gewinkelte Verbindung 43"/>
          <p:cNvCxnSpPr>
            <a:endCxn id="40" idx="2"/>
          </p:cNvCxnSpPr>
          <p:nvPr/>
        </p:nvCxnSpPr>
        <p:spPr>
          <a:xfrm flipV="1">
            <a:off x="3596640" y="1628362"/>
            <a:ext cx="1725931" cy="76744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373380" y="4346192"/>
            <a:ext cx="202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Tempus: Präsens</a:t>
            </a:r>
          </a:p>
        </p:txBody>
      </p:sp>
      <p:cxnSp>
        <p:nvCxnSpPr>
          <p:cNvPr id="16" name="Gerade Verbindung mit Pfeil 15"/>
          <p:cNvCxnSpPr>
            <a:endCxn id="5" idx="3"/>
          </p:cNvCxnSpPr>
          <p:nvPr/>
        </p:nvCxnSpPr>
        <p:spPr>
          <a:xfrm flipH="1">
            <a:off x="2400300" y="3810000"/>
            <a:ext cx="1775460" cy="7208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594610" y="5680899"/>
            <a:ext cx="2251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keine wörtliche Rede</a:t>
            </a:r>
          </a:p>
        </p:txBody>
      </p:sp>
      <p:cxnSp>
        <p:nvCxnSpPr>
          <p:cNvPr id="20" name="Gerade Verbindung mit Pfeil 19"/>
          <p:cNvCxnSpPr>
            <a:endCxn id="17" idx="0"/>
          </p:cNvCxnSpPr>
          <p:nvPr/>
        </p:nvCxnSpPr>
        <p:spPr>
          <a:xfrm flipH="1">
            <a:off x="3720465" y="3884526"/>
            <a:ext cx="1125855" cy="17963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394960" y="5550742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Direkte Rede</a:t>
            </a:r>
          </a:p>
          <a:p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Konjunktiv</a:t>
            </a:r>
            <a:endParaRPr lang="de-DE" dirty="0"/>
          </a:p>
        </p:txBody>
      </p:sp>
      <p:cxnSp>
        <p:nvCxnSpPr>
          <p:cNvPr id="25" name="Gerade Verbindung mit Pfeil 24"/>
          <p:cNvCxnSpPr>
            <a:stCxn id="17" idx="3"/>
            <a:endCxn id="22" idx="1"/>
          </p:cNvCxnSpPr>
          <p:nvPr/>
        </p:nvCxnSpPr>
        <p:spPr>
          <a:xfrm>
            <a:off x="4846320" y="5865565"/>
            <a:ext cx="548640" cy="83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394960" y="4494472"/>
            <a:ext cx="1874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Sinnabschnitte bilden</a:t>
            </a: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5638800" y="3884526"/>
            <a:ext cx="457200" cy="6099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00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95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de-DE" sz="2800" dirty="0"/>
              <a:t>Die Inhaltsangabe – G. </a:t>
            </a:r>
            <a:r>
              <a:rPr lang="de-DE" sz="2800"/>
              <a:t>E. Lessing </a:t>
            </a:r>
            <a:r>
              <a:rPr lang="de-DE" sz="2800" dirty="0"/>
              <a:t>‚Nathan der Weise‘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04372" y="1127760"/>
            <a:ext cx="92951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/>
              <a:t>Arbeitsauftrag</a:t>
            </a:r>
          </a:p>
          <a:p>
            <a:endParaRPr lang="de-DE" dirty="0"/>
          </a:p>
          <a:p>
            <a:pPr>
              <a:lnSpc>
                <a:spcPct val="150000"/>
              </a:lnSpc>
            </a:pPr>
            <a:r>
              <a:rPr lang="de-DE" i="1" u="sng" dirty="0"/>
              <a:t>Einzelarbeit: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de-DE" dirty="0"/>
              <a:t>Erstelle bei ‚http://zumpad.zum.de/‘ deine Arbeitsoberfläche. Scanne hierzu den QR-Code ab.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de-DE" dirty="0"/>
              <a:t>Verfasse eine Inhaltsangabe zu G. E. Lessings ‚Nathan der Weise‘.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de-DE" dirty="0"/>
              <a:t>Suche dir zwei weitere Mitschülerinnen/Mitschüler und tauscht die Links zu euren </a:t>
            </a:r>
            <a:r>
              <a:rPr lang="de-DE" dirty="0" err="1"/>
              <a:t>ZUMpads</a:t>
            </a:r>
            <a:r>
              <a:rPr lang="de-DE" dirty="0"/>
              <a:t> untereinander aus.</a:t>
            </a:r>
          </a:p>
          <a:p>
            <a:pPr algn="ctr">
              <a:lnSpc>
                <a:spcPct val="150000"/>
              </a:lnSpc>
            </a:pPr>
            <a:r>
              <a:rPr lang="de-DE" dirty="0"/>
              <a:t>Zeit: 30 min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300" y="602899"/>
            <a:ext cx="734620" cy="60837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" y="2101077"/>
            <a:ext cx="1238211" cy="121959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416" y="4318603"/>
            <a:ext cx="1209103" cy="1344424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838200" y="4324199"/>
            <a:ext cx="9093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i="1" u="sng" dirty="0"/>
              <a:t>Gruppenarbeit: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de-DE" dirty="0"/>
              <a:t>Lest die Inhaltsangaben der Gruppenmitglieder durch, kommentiert und bewertet diese.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de-DE" dirty="0"/>
              <a:t>Wählt die gelungenste Inhaltsangabe aus und verbessert diese falls notwendig.</a:t>
            </a:r>
          </a:p>
          <a:p>
            <a:pPr algn="ctr">
              <a:lnSpc>
                <a:spcPct val="150000"/>
              </a:lnSpc>
            </a:pPr>
            <a:r>
              <a:rPr lang="de-DE" dirty="0"/>
              <a:t>Zeit: 25 min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540814" y="6257026"/>
            <a:ext cx="2323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Abbildung: eigene Darstellung</a:t>
            </a:r>
          </a:p>
          <a:p>
            <a:r>
              <a:rPr lang="de-DE" sz="1000" dirty="0"/>
              <a:t>QR-Code : verwendete App </a:t>
            </a:r>
            <a:r>
              <a:rPr lang="de-DE" sz="1000" dirty="0" err="1"/>
              <a:t>Qrafter</a:t>
            </a:r>
            <a:r>
              <a:rPr lang="de-DE" sz="1000" dirty="0"/>
              <a:t> Pro</a:t>
            </a:r>
          </a:p>
        </p:txBody>
      </p:sp>
    </p:spTree>
    <p:extLst>
      <p:ext uri="{BB962C8B-B14F-4D97-AF65-F5344CB8AC3E}">
        <p14:creationId xmlns:p14="http://schemas.microsoft.com/office/powerpoint/2010/main" val="3209268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Breitbild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Die Inhaltsangabe - Merkmale</vt:lpstr>
      <vt:lpstr>Die Inhaltsangabe – G. E. Lessing ‚Nathan der Weise‘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Zeitalter der Aufklärung</dc:title>
  <dc:creator>Nora Heim</dc:creator>
  <cp:lastModifiedBy>camin@carl-theodor-schule.de</cp:lastModifiedBy>
  <cp:revision>13</cp:revision>
  <dcterms:created xsi:type="dcterms:W3CDTF">2015-07-30T12:57:49Z</dcterms:created>
  <dcterms:modified xsi:type="dcterms:W3CDTF">2016-05-30T09:12:11Z</dcterms:modified>
</cp:coreProperties>
</file>