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1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03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5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43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61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97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1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96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99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6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BB87-61FA-4463-B739-21DE6582FAC8}" type="datetimeFigureOut">
              <a:rPr lang="de-DE" smtClean="0"/>
              <a:t>15.07.2019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E4B9-AB58-4F92-9D80-F09DD7C0D0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22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29" y="139461"/>
            <a:ext cx="8010000" cy="64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8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Berufliche-Schulen-Bretten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Summer</dc:creator>
  <cp:lastModifiedBy>Frank Summer</cp:lastModifiedBy>
  <cp:revision>5</cp:revision>
  <dcterms:created xsi:type="dcterms:W3CDTF">2019-07-15T10:30:33Z</dcterms:created>
  <dcterms:modified xsi:type="dcterms:W3CDTF">2019-07-15T13:57:41Z</dcterms:modified>
</cp:coreProperties>
</file>