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12" y="18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38027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–Christian Bauer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„Zitat hier eingeben.“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zählungs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424789" y="4641849"/>
            <a:ext cx="2757222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Anführungszeichen</a:t>
            </a:r>
          </a:p>
        </p:txBody>
      </p:sp>
      <p:sp>
        <p:nvSpPr>
          <p:cNvPr id="120" name="Shape 120"/>
          <p:cNvSpPr/>
          <p:nvPr/>
        </p:nvSpPr>
        <p:spPr>
          <a:xfrm>
            <a:off x="9961524" y="4222749"/>
            <a:ext cx="3038552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wörtliche Übernahme</a:t>
            </a:r>
          </a:p>
        </p:txBody>
      </p:sp>
      <p:sp>
        <p:nvSpPr>
          <p:cNvPr id="121" name="Shape 121"/>
          <p:cNvSpPr/>
          <p:nvPr/>
        </p:nvSpPr>
        <p:spPr>
          <a:xfrm>
            <a:off x="8662619" y="1250076"/>
            <a:ext cx="4094684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generelles Übernahmeverbot</a:t>
            </a:r>
          </a:p>
        </p:txBody>
      </p:sp>
      <p:sp>
        <p:nvSpPr>
          <p:cNvPr id="122" name="Shape 122"/>
          <p:cNvSpPr/>
          <p:nvPr/>
        </p:nvSpPr>
        <p:spPr>
          <a:xfrm>
            <a:off x="384352" y="3308349"/>
            <a:ext cx="2507896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eckige Klammern</a:t>
            </a:r>
          </a:p>
        </p:txBody>
      </p:sp>
      <p:sp>
        <p:nvSpPr>
          <p:cNvPr id="123" name="Shape 123"/>
          <p:cNvSpPr/>
          <p:nvPr/>
        </p:nvSpPr>
        <p:spPr>
          <a:xfrm>
            <a:off x="11288166" y="3460749"/>
            <a:ext cx="1604468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Grammatik</a:t>
            </a:r>
          </a:p>
        </p:txBody>
      </p:sp>
      <p:sp>
        <p:nvSpPr>
          <p:cNvPr id="124" name="Shape 124"/>
          <p:cNvSpPr/>
          <p:nvPr/>
        </p:nvSpPr>
        <p:spPr>
          <a:xfrm>
            <a:off x="275437" y="1231897"/>
            <a:ext cx="2446630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rPr dirty="0"/>
              <a:t>Rechtschreibung</a:t>
            </a:r>
          </a:p>
        </p:txBody>
      </p:sp>
      <p:sp>
        <p:nvSpPr>
          <p:cNvPr id="125" name="Shape 125"/>
          <p:cNvSpPr/>
          <p:nvPr/>
        </p:nvSpPr>
        <p:spPr>
          <a:xfrm>
            <a:off x="11728297" y="1936749"/>
            <a:ext cx="1029006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Zusatz</a:t>
            </a:r>
          </a:p>
        </p:txBody>
      </p:sp>
      <p:sp>
        <p:nvSpPr>
          <p:cNvPr id="126" name="Shape 126"/>
          <p:cNvSpPr/>
          <p:nvPr/>
        </p:nvSpPr>
        <p:spPr>
          <a:xfrm>
            <a:off x="275437" y="4070349"/>
            <a:ext cx="1989126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längere Zitate</a:t>
            </a:r>
          </a:p>
        </p:txBody>
      </p:sp>
      <p:sp>
        <p:nvSpPr>
          <p:cNvPr id="127" name="Shape 127"/>
          <p:cNvSpPr/>
          <p:nvPr/>
        </p:nvSpPr>
        <p:spPr>
          <a:xfrm>
            <a:off x="10540136" y="4984749"/>
            <a:ext cx="2389328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runde Klammern</a:t>
            </a:r>
          </a:p>
        </p:txBody>
      </p:sp>
      <p:sp>
        <p:nvSpPr>
          <p:cNvPr id="128" name="Shape 128"/>
          <p:cNvSpPr/>
          <p:nvPr/>
        </p:nvSpPr>
        <p:spPr>
          <a:xfrm>
            <a:off x="340410" y="2666824"/>
            <a:ext cx="1198780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Fußnote</a:t>
            </a:r>
          </a:p>
        </p:txBody>
      </p:sp>
      <p:sp>
        <p:nvSpPr>
          <p:cNvPr id="129" name="Shape 129"/>
          <p:cNvSpPr/>
          <p:nvPr/>
        </p:nvSpPr>
        <p:spPr>
          <a:xfrm>
            <a:off x="340410" y="1936749"/>
            <a:ext cx="740970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ebd.</a:t>
            </a:r>
          </a:p>
        </p:txBody>
      </p:sp>
      <p:sp>
        <p:nvSpPr>
          <p:cNvPr id="130" name="Shape 130"/>
          <p:cNvSpPr/>
          <p:nvPr/>
        </p:nvSpPr>
        <p:spPr>
          <a:xfrm>
            <a:off x="361899" y="5365749"/>
            <a:ext cx="927202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s./vgl.</a:t>
            </a:r>
          </a:p>
        </p:txBody>
      </p:sp>
      <p:sp>
        <p:nvSpPr>
          <p:cNvPr id="131" name="Shape 131"/>
          <p:cNvSpPr/>
          <p:nvPr/>
        </p:nvSpPr>
        <p:spPr>
          <a:xfrm>
            <a:off x="10542879" y="2698749"/>
            <a:ext cx="2383842" cy="4699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Paraphrasierung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Benutzerdefiniert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White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Camin, Britta (LS)</dc:creator>
  <cp:lastModifiedBy>Britta Camin</cp:lastModifiedBy>
  <cp:revision>4</cp:revision>
  <dcterms:modified xsi:type="dcterms:W3CDTF">2015-10-27T10:46:32Z</dcterms:modified>
</cp:coreProperties>
</file>