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120" d="100"/>
          <a:sy n="120" d="100"/>
        </p:scale>
        <p:origin x="-12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77DE44-0046-4CA8-91E9-97E61706E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7C586863-DCF0-4981-9CDD-E2907496E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CE913B6-1405-4BB8-8577-68A2BB3E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AF0D88-DA4E-441E-99A6-53F530C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19B998F-1906-4621-9AD8-C4F8F39C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03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99D5DC-651F-42E0-B6F6-1C940A7E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0FA19E55-887B-48CD-97D8-2540943AA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0A07DFD-C389-48B6-80A1-B79480B1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D86BF6-C138-4250-80CC-8A81C68E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60CBC4-D67F-44B2-9B9A-1CB23208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98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E3F0632-FC6D-46FD-A761-CCE827406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D9E493FB-F088-4DB2-B7B2-8DC333B2F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D70CE76-0D46-4516-9625-95820EAE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44E287-3DF8-4D5F-A7C9-74A03771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5D6EC1-6C13-4B3C-AEA3-76AC1C38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8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AE731D-0249-46F9-8F24-33873A6F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3086BC0-BB92-4C74-A0B0-5E9C39C6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E8C1C65-D079-4B2F-BBCC-057B0DA8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4D7494F-05B2-4B8C-A920-6497BFD5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0EC2B68-A28E-47DF-BB4F-A6FEBEE7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7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13269F-0075-4F38-82CF-A147C17D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5F0A27D3-3153-4F71-A376-F3994599C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347A260-156D-4328-9EBA-A1307C37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D1A5234-9808-4660-B39B-76CFEF16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B60DA4F-B74D-478D-8060-9324E52E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72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06C226-9125-48A1-A036-1029A901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5B7DBA7-880A-4D90-8B57-32F64A066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4071F07-8BB6-498D-8BB4-07C2EB858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32F803D-4E76-4463-B332-B1FB1DAA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99D15B4-C88D-46EE-82B7-2B8823C5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4D8E442-17E0-4420-AA98-6CCB3CE7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64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841AFD-04CD-4844-8C94-8ED7439D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3117881-4EE3-4AC5-BD2D-DC72656DF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30EA3A61-A1AD-4D78-8A0F-BB65338CA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EABC676F-794D-4372-8984-B5240B43E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F0A2F56-6FE0-401C-B4D1-758D587636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D7629719-C04A-4731-97DD-2EAD68E5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F1D798BE-CC3C-4D51-9749-121979B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F2F84BDC-DCAC-48F2-B2AD-939AB45A7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15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D65B433-12B0-44D5-9CED-A6BD0F95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57082016-1335-4A9D-A8C3-8E8E3E60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975897D9-D2E4-47E6-A80A-5995DBC0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F95ADA2-1914-44A9-9102-6473051A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6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2FF43965-5F28-46A8-AE16-242B11BF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1809291-4C5B-482D-AF53-13C3EA06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4CDEF305-4D6B-4A81-8832-095E5B02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0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193904-02EB-4D61-8784-7957969AF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852013D-D741-46C4-A98F-844D90E8D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2A2D095-DE91-40A2-9672-B3D7D4F3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84DEAF3-B311-460B-A01A-8327B39F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F67C842-33A5-41B1-9938-9C01A7E1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C4D03A1-3F2E-49AC-BBD3-8DC78369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7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2916AC-BF81-4AA9-9CED-AE4251B3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9ECEB20A-9D84-4CA0-B226-7A25779FD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D114540-8196-4C69-942B-F5A3F3509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866AD37-A200-44A8-B662-59AD9ED4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C976AFE-A26F-4F84-B3EC-F10EC361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73C2857-0CC2-4434-B41A-0A787F52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7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2B2F1943-4F17-4737-82FD-3805DD3E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28BDD2C-8EFF-428A-82BE-AF2F577E6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B2366E9-1B5E-4C27-9DFE-9E907245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F057-B767-465F-B7A4-EE0B465E4487}" type="datetimeFigureOut">
              <a:rPr lang="de-DE" smtClean="0"/>
              <a:t>31.01.2019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38A403B-D2BA-438E-9090-E7FB2A9D8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CD67309-12B0-4095-82D1-48242769B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7ED4E-98A0-49DC-8D53-0566470CB7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4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7A525819-813B-4937-AE39-B2E3D5D5E6DE}"/>
              </a:ext>
            </a:extLst>
          </p:cNvPr>
          <p:cNvSpPr/>
          <p:nvPr/>
        </p:nvSpPr>
        <p:spPr>
          <a:xfrm>
            <a:off x="512831" y="538624"/>
            <a:ext cx="4352885" cy="59408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FBF8FBEA-E871-4298-B03B-82C2C9B29016}"/>
              </a:ext>
            </a:extLst>
          </p:cNvPr>
          <p:cNvSpPr txBox="1"/>
          <p:nvPr/>
        </p:nvSpPr>
        <p:spPr>
          <a:xfrm>
            <a:off x="1059100" y="2314532"/>
            <a:ext cx="3451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Ablaufsteuerungen</a:t>
            </a:r>
          </a:p>
          <a:p>
            <a:pPr algn="ctr"/>
            <a:r>
              <a:rPr lang="de-DE" sz="3200" b="1" dirty="0"/>
              <a:t>nach </a:t>
            </a:r>
          </a:p>
          <a:p>
            <a:pPr algn="ctr"/>
            <a:r>
              <a:rPr lang="de-DE" sz="3200" b="1" dirty="0" err="1"/>
              <a:t>Grafcet</a:t>
            </a:r>
            <a:endParaRPr lang="de-DE" sz="28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7A7E5B3C-48DE-413D-AE48-497BC789D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435" y="911155"/>
            <a:ext cx="2287318" cy="45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5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7A525819-813B-4937-AE39-B2E3D5D5E6DE}"/>
              </a:ext>
            </a:extLst>
          </p:cNvPr>
          <p:cNvSpPr/>
          <p:nvPr/>
        </p:nvSpPr>
        <p:spPr>
          <a:xfrm>
            <a:off x="512831" y="538624"/>
            <a:ext cx="4352885" cy="59408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B67C0D39-4FA5-428D-B9D3-741DA3439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414" y="478711"/>
            <a:ext cx="3283127" cy="40489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D76A915F-FF6A-4C7A-A5C9-64470F3AB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649446"/>
            <a:ext cx="4479804" cy="164448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FBF8FBEA-E871-4298-B03B-82C2C9B29016}"/>
              </a:ext>
            </a:extLst>
          </p:cNvPr>
          <p:cNvSpPr txBox="1"/>
          <p:nvPr/>
        </p:nvSpPr>
        <p:spPr>
          <a:xfrm>
            <a:off x="532627" y="724031"/>
            <a:ext cx="44389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Problem:</a:t>
            </a:r>
          </a:p>
          <a:p>
            <a:r>
              <a:rPr lang="de-DE" sz="2800" dirty="0"/>
              <a:t>komplexe Anlagenbeschreibungen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Lassen unterschiedliche Interpretationen zu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Müssen in die andere Sprachen übersetzt werden.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Erfordern bei Änderungen neue Formulierung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Erfordern komplexe Programmlogik</a:t>
            </a:r>
          </a:p>
        </p:txBody>
      </p:sp>
    </p:spTree>
    <p:extLst>
      <p:ext uri="{BB962C8B-B14F-4D97-AF65-F5344CB8AC3E}">
        <p14:creationId xmlns:p14="http://schemas.microsoft.com/office/powerpoint/2010/main" val="409350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7A525819-813B-4937-AE39-B2E3D5D5E6DE}"/>
              </a:ext>
            </a:extLst>
          </p:cNvPr>
          <p:cNvSpPr/>
          <p:nvPr/>
        </p:nvSpPr>
        <p:spPr>
          <a:xfrm>
            <a:off x="512831" y="538624"/>
            <a:ext cx="4352885" cy="59408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B67C0D39-4FA5-428D-B9D3-741DA3439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902" y="877722"/>
            <a:ext cx="1472196" cy="18156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D76A915F-FF6A-4C7A-A5C9-64470F3AB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668" y="1158102"/>
            <a:ext cx="3819841" cy="140222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FBF8FBEA-E871-4298-B03B-82C2C9B29016}"/>
              </a:ext>
            </a:extLst>
          </p:cNvPr>
          <p:cNvSpPr txBox="1"/>
          <p:nvPr/>
        </p:nvSpPr>
        <p:spPr>
          <a:xfrm>
            <a:off x="726834" y="584473"/>
            <a:ext cx="392487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Lösung: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Der Ablauf wird grafisch dargestellt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Ist international genormt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Änderungen können leicht eingefügt werden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Das Programm wird nach festen Regeln erstellt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Schritte sind leicht nachvollziehbar</a:t>
            </a:r>
          </a:p>
          <a:p>
            <a:r>
              <a:rPr lang="de-DE" sz="2800" dirty="0"/>
              <a:t> </a:t>
            </a:r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xmlns="" id="{463D1F05-4533-4229-8E4E-DB1F5D5B8D46}"/>
              </a:ext>
            </a:extLst>
          </p:cNvPr>
          <p:cNvSpPr/>
          <p:nvPr/>
        </p:nvSpPr>
        <p:spPr>
          <a:xfrm>
            <a:off x="7165571" y="1540625"/>
            <a:ext cx="598516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xmlns="" id="{92B973CC-A804-4744-8ED1-BB0DEC9874DB}"/>
              </a:ext>
            </a:extLst>
          </p:cNvPr>
          <p:cNvSpPr/>
          <p:nvPr/>
        </p:nvSpPr>
        <p:spPr>
          <a:xfrm rot="8245178">
            <a:off x="7489041" y="2779832"/>
            <a:ext cx="598516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xmlns="" id="{4B113851-D49D-484C-965C-8F3156A83835}"/>
              </a:ext>
            </a:extLst>
          </p:cNvPr>
          <p:cNvSpPr/>
          <p:nvPr/>
        </p:nvSpPr>
        <p:spPr>
          <a:xfrm>
            <a:off x="7683731" y="4552604"/>
            <a:ext cx="598516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8254A0D8-54F0-43D0-92B2-39FEE2A44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5191" y="3187357"/>
            <a:ext cx="1538092" cy="303529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5B5CF2F7-D2FF-4677-8C47-81FF42062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6727" y="3308466"/>
            <a:ext cx="2862979" cy="291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8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Benutzerdefiniert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Ralf Hartmann</dc:creator>
  <cp:lastModifiedBy>Löhr-Zeidler, Barbara (LS)</cp:lastModifiedBy>
  <cp:revision>8</cp:revision>
  <dcterms:created xsi:type="dcterms:W3CDTF">2019-01-20T16:41:04Z</dcterms:created>
  <dcterms:modified xsi:type="dcterms:W3CDTF">2019-01-31T10:00:55Z</dcterms:modified>
</cp:coreProperties>
</file>