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87" r:id="rId6"/>
    <p:sldId id="258" r:id="rId7"/>
    <p:sldId id="285" r:id="rId8"/>
    <p:sldId id="259" r:id="rId9"/>
    <p:sldId id="262" r:id="rId10"/>
    <p:sldId id="263" r:id="rId11"/>
    <p:sldId id="264" r:id="rId12"/>
    <p:sldId id="273" r:id="rId13"/>
  </p:sldIdLst>
  <p:sldSz cx="9144000" cy="6858000" type="screen4x3"/>
  <p:notesSz cx="7053263" cy="10180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091" autoAdjust="0"/>
  </p:normalViewPr>
  <p:slideViewPr>
    <p:cSldViewPr>
      <p:cViewPr varScale="1">
        <p:scale>
          <a:sx n="82" d="100"/>
          <a:sy n="82" d="100"/>
        </p:scale>
        <p:origin x="45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5536" cy="50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081" y="0"/>
            <a:ext cx="3055536" cy="50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669409"/>
            <a:ext cx="3055536" cy="5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081" y="9669409"/>
            <a:ext cx="3055536" cy="5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3190B-F685-4701-BD81-196F67007B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214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8:05.078"/>
    </inkml:context>
    <inkml:brush xml:id="br0">
      <inkml:brushProperty name="width" value="0.05" units="cm"/>
      <inkml:brushProperty name="height" value="0.05" units="cm"/>
      <inkml:brushProperty name="color" value="#663300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35" units="cm"/>
      <inkml:brushProperty name="height" value="0.35" units="cm"/>
      <inkml:brushProperty name="color" value="#E71224"/>
    </inkml:brush>
    <inkml:brush xml:id="br3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207 2644 1792,'-7'4'561,"-1"0"-1,0 1 1,1-1 0,0 1-1,0 1 1,0-1-1,1 1 1,-6 7-561,12-13 49,0 0-1,-1 0 0,1 0 1,0 0-1,0 0 0,0 0 1,-1 0-1,1 1 1,0-1-1,0 0 0,0 0 1,0 0-1,-1 1 0,1-1 1,0 0-1,0 0 1,0 0-1,0 1 0,0-1 1,0 0-1,0 0 0,0 0 1,0 1-1,0-1 1,0 0-1,-1 0 0,1 1 1,0-1-1,1 0 0,-1 0 1,0 1-1,0-1 1,0 0-1,0 0 0,0 0 1,0 1-49,9-1 692,20-6-501,-25 5-43,34-9 143,-2-1 0,0-2-1,0-1 1,30-18-291,-37 16 177,2-1 281,12-11-458,-7 5 325,1 2 0,16-7-325,-16 9 27,65-30 116,-37 19 413,27-21 521,15-1-650,35-15-459,-107 50 162,0-2 0,12-9-130,-8 4 705,26-10-705,0 3 182,18-8-49,83-28-133,-96 46 1,-8 2 9,0-3 0,30-17-10,11-3 374,0-2-119,-53 20-315,1 3-1,1 1 1,23-3 60,-58 19 57,1 0 1,-1 1-1,1 1 0,4 1-57,-21 1 48,-11 9-96,9-9 45,-12 3-84,0 0 1,1 1-1,-1 1 1,1 0-1,0 0 1,-1 2 86,-49 26 3,-14 3-3,-47 25-403,50-24 71,-74 26 332,28-14-84,54-20 87,-136 64 63,159-72 29,-54 29-94,-62 38-156,98-56 191,-1-3 0,-61 19-36,-38 17-40,85-31-6,14-8 140,-35 23-94,41-18-44,-71 43 83,71-43-124,96-52 93,17-10-22,52-30-39,141-76 144,-7 6 69,-89 44-64,4 7 0,15 3-96,214-98 581,-370 166-560,155-84 230,-151 82-233,-17 9-15,1-1 1,-1 0-1,1 0 1,-1 0-1,0-1 1,0 0 0,1-1-4,-5 5 0,-1-1 1,0 1-1,1-1 1,-1 1 0,1 0-1,-1-1 1,0 1 0,1-1-1,-1 1 1,0-1-1,0 1 1,1-1 0,-1 1-1,0-1 1,0 1 0,0-1-1,0 1 1,0-1-1,0 0 0,0 1-5,0 0-1,0-1 1,0 1 0,-1 0-1,1 0 1,0 0-1,0 0 1,-1 0-1,1-1 1,0 1-1,0 0 1,-1 0-1,1 0 1,0 0-1,0 0 1,-1 0-1,1 0 1,0 0-1,-1 0 1,1 0-1,0 0 1,0 0-1,-1 0 1,1 0 0,0 0-1,-1 1 6,-22 6-488,-2 7 155,0 0-1,-11 11 334,12-8-120,-1-2 0,-16 8 120,-1-4 5,-102 49-340,-113 73 335,-293 180-934,384-237 988,-3-8-1,-77 20-53,209-84-5,0-1-1,-18 2 6,36-8-108,15-3-1,12 0 76,6-3 38,1 0 0,0-2 1,-1 1-1,1-1 1,12-6-6,10-4 143,24-13-143,282-148 427,-269 134-256,154-91 313,-116 64-124,3 4 1,40-11-361,26 1 83,51-22 351,-140 59-268,8 2-166,39-14 309,-128 42-198,-11 6-109,0 0-1,0-1 1,0 1-1,0 0 1,0 0-1,0 0 0,0 0 1,0 0-1,0 0 1,0 0-1,0 0 1,0 0-1,0 0 0,0 0 1,0-1-1,0 1 1,0 0-1,0 0 1,0 0-1,0 0 1,0 0-1,0 0 0,0 0 1,0 0-1,0 0 1,0 0-1,0 0 1,0 0-1,0 0 0,-1 0 1,1 0-1,0 0 1,0-1-1,0 1 1,0 0-1,0 0 0,0 0 1,0 0-1,0 0 1,0 0-1,0 0 1,0 0-1,-1 0 0,1 0 1,0 0-1,0 0 1,0 0-1,0 0 1,0 0-1,0 0 0,0 1 1,0-1-1,0 0 1,0 0-1,0 0 1,0 0-1,-1 0 0,1 0 1,0 0-2,-23 3 39,-38 16-94,-19 10 55,-20 7-63,-37 12 73,3 6-1,-26 19-9,-252 140 313,370-190-223,16-10-72,-360 186 43,275-145-2450,108-53 1769,1 0-1,0-1 0,0 1 1,0 0-1,0-1 0,-1 1 1,1-1-1,-3 1 621,4-1-3994,1 0 975</inkml:trace>
  <inkml:trace contextRef="#ctx0" brushRef="#br0" timeOffset="3095.35">482 1773 6528,'0'0'58,"0"0"0,0 0-1,0 0 1,-1 0 0,1 0 0,0 0 0,0 0 0,0-1 0,0 1-1,-1 0 1,1 0 0,0 0 0,0 0 0,0 0 0,0 0 0,0 0 0,-1 0-1,1 0 1,0 0 0,0-1 0,0 1 0,0 0 0,0 0 0,0 0-1,0 0 1,-1 0 0,1-1 0,0 1 0,0 0 0,0 0 0,0 0 0,0 0-1,0-1 1,0 1 0,0 0 0,0 0 0,0 0 0,0 0 0,0-1-1,0 1 1,0 0 0,0 0 0,0 0 0,0 0 0,0-1 0,0 1 0,0 0-1,0 0 1,1 0 0,-1 0 0,0 0 0,0-1 0,0 1 0,0 0-58,3-15 1269,-3 11-935,0 3-268,0 0-1,0 0 0,0 1 1,0-1-1,0 0 1,0 0-1,0 0 0,0 0 1,0 1-1,0-1 0,1 0 1,-1 0-1,0 1 0,0-1 1,1 0-1,-1 0 1,1 1-1,-1-1 0,0 0 1,1 1-1,0-1-65,0 0 485,-1 1-143,0 0-129,1 2-175,-1 1 0,1-1 0,1 1 0,-1-1 0,0 0 0,0 0 0,1 0 0,1 2-38,-1 0 160,4 3-20,0 1-1,0-1 1,0 0-1,1-1 1,0 0 0,1 0-1,-1 0 1,7 3-140,13 6 160,0-1 1,1-1-161,20 10 55,35 14 150,-8-4-58,21 10 24,-52-25 112,37 22-283,35 19 624,-40-22-470,57 33-47,21 0 581,-27-17-379,-80-32-206,-1-1-41,34 21-62,-38-20 84,1-1 0,1-2-1,15 3-83,141 40 373,-62-18-282,13-3-91,-141-38-5,144 40 186,-154-42-176,0 0 1,1 0-1,-1 0 0,0 0 0,1 0 1,-1 0-1,0 0 0,1 0 1,-1 0-1,0 0 0,1 0 0,-1 0 1,0 1-1,1-1 0,-1 0 1,0 0-1,0 0 0,1 1 0,-1-1 1,0 0-1,0 0 0,1 1 1,-1-1-1,0 0 0,0 0 0,0 1 1,1-1-6,-10 3 117,-15-1 18,11-3-172,0-1 1,-1-1-1,1 1 1,0-2 0,1 0-1,-9-4 37,-27-7-645,-6 3-446,-25-1 1091,25 5 141,-25-9-141,53 10 30,1-2-1,0-1 0,1-1 0,0 0 1,1-2-1,-1-2-29,-43-31 73,-18-19-73,73 56 50,-20-16 202,6 4 25,0 1 0,-2 1 0,-18-9-277,17 13-6,0 0 1,-2 2 0,1 2-1,-8-1 6,-39-8 8,-1 5 0,-43-3-8,71 11 34,1-1-1,0-3 0,1-2 1,-8-5-34,-267-100 912,262 97-815,-36-15 318,70 26-375,-1 1 0,-1 1-40,29 8-8,0 0 0,0 0 0,-1 0 0,1 0 0,0-1 0,-1 1 0,1 0 0,0 0 1,0 0-1,-1 0 0,1 0 0,0-1 0,0 1 0,-1 0 0,1 0 0,0 0 0,0-1 0,0 1 0,0 0 1,-1 0-1,1-1 0,0 1 0,0 0 0,0 0 0,0-1 8,0 1-2,0 0-1,0-1 0,0 1 1,0 0-1,0 0 1,0 0-1,0 0 1,0-1-1,0 1 1,0 0-1,1 0 1,-1 0-1,0 0 1,0-1-1,0 1 1,0 0-1,0 0 1,1 0-1,-1 0 1,0 0-1,0 0 1,0 0-1,0-1 1,1 1-1,-1 0 1,0 0-1,0 0 1,0 0-1,1 0 1,-1 0-1,0 0 0,0 0 1,0 0-1,1 0 1,-1 0-1,0 0 1,0 0-1,0 0 3,30-1-13,-21 0-44,0 1 0,0 0 0,0 0 0,0 1 0,6 1 57,25 4-108,34 2 108,-36-5-2,-1 1 0,14 5 2,-49-8-5,139 36 31,-117-29-9,0 1 1,0 1-1,-1 1 0,15 10-17,-18-9-4,191 129 8,-203-135-4,102 80-128,-80-64 135,1 0-1,2-2 1,0 0-7,7 3 28,24 20-28,-20-11-21,1-1 0,39 18 21,0-5 53,-76-40-23,3 0-22,-1 1 0,1 1 0,-1 0-1,0 0 1,3 3-8,-10-7 3,0 1 0,0-1 0,1 0 0,-1-1-1,1 1 1,-1-1 0,1 1 0,-1-1 0,3 0-3,18 8 460,-55-27-114,-9-1-125,-14-11-221,-24-13 62,-37-15-59,-70-33 42,125 65 31,2-3 1,0-2-1,-21-18-76,-81-58 272,-16 0-272,121 79-189,-24-9 189,-8-3-67,48 23 74,23 11-125,12 4-53,5 1-107,25 7 263,-1 1 0,0 1-1,0 2 1,0 0-1,11 7 16,28 12-19,11 7-79,-41-19 68,21 8 30,195 84-16,-172-72-42,286 124 90,-265-120 21,46 11-53,106 23 91,-171-52-22,12 4-1493,-102-27-4341,-12-8 1248</inkml:trace>
  <inkml:trace contextRef="#ctx0" brushRef="#br0" timeOffset="4512.21">1299 1969 5120,'0'-2'245,"-3"-10"2449,1 0-1,0 1 0,0-12-2693,2 21 151,0 0 1,-1 1-1,1-1 1,0 0-1,-1 1 1,0-1-1,1 1 0,-1-1 1,0 1-1,0-1 1,-1-1-152,2 3 6,0 0 1,0 0-1,0 0 1,0 0-1,0 0 1,0 0-1,0 0 1,0-1-1,0 1 1,0 0-1,0 0 1,0 0-1,0 0 1,0 0-1,0 0 1,0 0-1,0 0 1,0 0-1,0 0 1,-1 0-1,1 0 1,0 0-1,0 0 1,0-1-1,0 1 1,0 0-1,0 0 1,0 0-1,0 0 1,0 0-1,0 0 1,-1 0-1,1 0 1,0 0-1,0 0 1,0 0-1,0 0 1,0 0-1,0 0 1,0 0 0,0 0-1,0 0 1,-1 0-1,1 1 1,0-1-1,0 0 1,0 0-1,0 0 1,0 0-1,0 0 1,0 0-1,0 0 1,0 0-1,0 0 1,0 0-7,1 14-157,19 82 5,1 33 152,-13-71 189,17 111 419,-11-85-208,-28-163-3,2-23-397,-5-26 323,9 58-266,5 42 102,-1 0 0,0 1 0,-3-1 0,-2-5-159,1 15 126,2 15-108,0 11-98,2 6-24,0 1 1,1-1-1,0 1 0,1 0 1,0 13 103,0-7-15,-6 126 139,7 28-124,1-127-18,6 74 296,2-153-108,-2-66-74,-3 0 0,-7-30-96,-3 53 129,-9-39-129,10 77-75,4 25-16,2 9-4,0 3-12,1 21-160,4 70-76,13 76 343,-15-150 12,18 123-21,-14-107 67,1 0 0,2 0 0,1 1-58,-5-25 128,-2-8 46,-3-3-163,0 0 1,-1 0-1,1 1 0,-1-1 0,1 0 0,-1 0 0,1 0 0,-1 0 1,1 0-1,-1-1 0,0 1 0,1 0 0,-1 0 0,0 0 0,0 0 0,0 0-11,4-42 79,-2 1 1,-2-1-1,-4-39-79,2 55-14,-3-45-41,-4 1 0,-2 0 0,-9-21 55,18 83-21,-8-25-29,9 32 33,1 0 0,-1 0 1,0 0-1,0 0 0,0 0 1,0 0-1,-1 0 0,1 1 1,0-1-1,-1 1 0,1-1 1,-1 1-1,0-1 17,2 2-4,0 0 1,0 0-1,0 0 0,0 0 1,-1 0-1,1 0 0,0-1 1,0 1-1,0 0 0,0 0 1,0 0-1,-1 0 0,1 0 1,0 0-1,0 0 0,0 0 0,0 0 1,0 0-1,-1 0 0,1 0 1,0 1-1,0-1 0,0 0 1,0 0-1,0 0 0,-1 0 1,1 0-1,0 0 0,0 0 1,0 0-1,0 0 0,0 0 0,0 1 1,0-1-1,-1 0 0,1 0 1,0 0-1,0 0 0,0 0 1,0 0-1,0 1 0,0-1 1,0 0-1,0 0 0,0 0 1,0 0-1,0 0 0,0 1 0,0-1 1,0 0-1,0 0 0,0 0 1,0 0 3,-1 12-73,1-11 64,3 52-58,1 1 0,3-2 1,3 1-1,5 15 67,-8-34 54,-4-20 122,0 1-1,4 10-175,-30-105-5167,16 57 1327</inkml:trace>
  <inkml:trace contextRef="#ctx0" brushRef="#br0" timeOffset="6434.36">950 2053 6784,'-9'-33'3861,"9"31"-3178,0 2-134,-6 5 230,4-2-769,1 0 1,-1 0 0,0 0 0,1 0 0,0 0-1,-1 0 1,1 1 0,0-1 0,1 0 0,-1 1-11,-4 36 4,0 33 148,-1 20 736,-8 19-888,8-48 1008,6-64-990,0 0 1,0 1-1,0-1 0,0 0 1,0 0-1,0 1 1,0-1-1,0 0 1,0 0-1,0 1 1,0-1-1,0 0 1,0 0-1,-1 0 1,1 1-1,0-1 1,0 0-1,0 0 1,0 0-1,-1 1 1,1-1-1,0 0 1,0 0-1,0 0 1,-1 0-1,1 1 1,0-1-1,0 0 0,0 0 1,-1 0-1,1 0 1,0 0-1,-1 0-18,-5-6 296,-2-11-113,-31-138 94,21 81-394,15 61 76,2 8 30,0 0 1,0 0-1,0 1 0,-1-1 0,1 0 0,-1 1 0,0-1 0,-1 1 0,1-1 0,-1 1 1,-1-2 10,3 5-5,1 1 0,0 0 0,-1 0 0,1 0 1,0 0-1,-1 0 0,1 0 0,0 0 0,0 0 1,-1 0-1,1 1 0,0-1 0,-1 0 0,1 0 1,0 0-1,0 0 0,-1 0 0,1 0 0,0 1 1,-1-1-1,1 0 0,0 0 0,0 0 0,0 1 1,-1-1-1,1 0 0,0 0 0,0 0 0,0 1 1,0-1-1,-1 0 0,1 1 0,0-1 0,0 0 1,0 0-1,0 1 0,0-1 0,0 0 0,0 1 1,0-1-1,0 0 0,0 1 5,-6 16-56,6-15 47,-3 12 4,0 0 0,0 0 0,2 0 0,0 1 0,1-1 1,0 0-1,1 1 0,0-1 0,1 0 0,1 0 0,1 0 0,2 7 5,-5-18 4,0-1 0,0 1 0,0-1 0,1 1 1,-1-1-1,1 0 0,0 1 0,-1-1 0,1 0 0,0 0 0,1 1-4,-2-3 5,0 1 0,0-1 0,-1 0 0,1 1 1,0-1-1,0 0 0,-1 1 0,1-1 0,0 0 0,0 0 0,0 0 1,0 0-1,-1 0 0,1 0 0,0 0 0,0 0 0,0 0 0,0 0 1,0 0-1,-1-1 0,1 1 0,0 0 0,0-1 0,0 1 0,-1 0 0,1-1 1,0 1-1,-1-1 0,1 1 0,0-1 0,-1 1 0,1-1 0,0 0 1,-1 1-1,1-1 0,-1 0 0,0 1 0,1-2-5,2-2 45,0-1-1,0 0 1,-1 0-1,0 0 1,1 0-1,-2 0 0,1 0 1,-1-1-1,1-3-44,4-50 133,-5 51-132,0-20 45,0 0 1,-2-2-47,1 22 25,-1 0 1,0 0 0,-1 0 0,1 0 0,-2 0-1,1 1 1,-1-1 0,0 1 0,-1-2-26,3 8 2,1 0 1,-1 0-1,1 0 1,-1 0-1,0 0 0,0 0 1,1 0-1,-1 0 1,0 0-1,0 0 1,0 0-1,0 0 0,0 1 1,0-1-1,0 0 1,0 1-1,-1-1 1,1 0-3,0 1-4,0 0 0,1 1 0,-1-1 0,1 0 1,-1 0-1,0 0 0,1 0 0,-1 0 0,1 1 0,-1-1 1,1 0-1,-1 1 0,1-1 0,-1 0 0,1 1 1,-1-1-1,1 0 0,-1 1 0,1-1 0,-1 1 1,1-1-1,0 1 0,-1-1 0,1 1 0,0 0 4,-3 4-18,1 0 1,0 0-1,0 0 0,0 0 0,1 1 1,0-1-1,0 1 18,-2 15-33,1 0 1,0 1 0,2-1-1,2 17 33,-2-28 8,2-1-1,-1 1 1,1-1-1,0 1 0,1-1 1,0 0-1,1 0 1,0 0-1,0-1 0,1 1 1,4 5-8,-8-13 10,-1 0 0,1-1-1,-1 1 1,0 0 0,1 0 0,0-1 0,-1 1 0,1-1 0,-1 1-1,1-1 1,0 1 0,0-1 0,-1 1 0,1-1 0,0 1 0,0-1-1,-1 0 1,1 1 0,0-1 0,0 0 0,0 0 0,0 0 0,-1 0-1,1 0 1,0 0 0,0 0 0,0 0 0,0 0 0,0 0 0,-1 0-1,1 0 1,0-1 0,0 1 0,0 0 0,-1-1 0,1 1 0,0 0-1,0-1 1,-1 1 0,1-1 0,0 1 0,-1-1 0,1 0 0,0 1-1,-1-1 1,1 0-10,2-3 18,0 0-1,0 0 1,-1 0-1,0-1 1,1 1-1,-1-1 1,1-4-18,6-21 1,0 0 0,-3-1 0,0 0 0,-2 0 0,0-31-1,-4 59 6,0-18 3,0 20-18,0 0 0,0 1 0,0-1 0,0 1 1,0-1-1,-1 0 0,1 1 0,0-1 1,0 1-1,0-1 0,0 1 0,-1-1 1,1 1-1,0-1 0,0 1 0,-1-1 0,1 1 1,0-1-1,-1 1 0,1-1 0,-1 1 1,1 0-1,-1-1 0,1 1 0,-1-1 0,1 1 1,-1 0-1,1 0 0,-1-1 9,1 1-8,-1 1 0,1-1 0,0 0 0,-1 0 1,1 0-1,0 1 0,-1-1 0,1 0 0,-1 0 0,1 1 0,0-1 0,0 0 0,-1 1 0,1-1 0,0 0 0,0 1 0,-1-1 0,1 0 0,0 1 1,0-1-1,0 1 0,-1-1 0,1 1 0,0-1 0,0 0 8,-3 14-56,3-13 54,-9 61-35,3 0 0,2 0-1,4 21 38,0-82 8,0-1 1,0 1-1,0 0 0,0-1 0,0 1 0,0 0 1,0 0-1,0-1 0,0 1 0,0 0 0,1 0 1,-1-1-1,0 1 0,1 0 0,-1-1 1,0 1-1,1 0 0,-1-1 0,1 1 0,-1-1 1,0 1-1,1-1 0,0 1 0,-1-1 0,1 1 1,-1-1-1,1 1 0,0-1 0,0 1-8,0-1 10,0-1-1,0 1 0,0 0 1,-1 0-1,1-1 0,0 1 1,0 0-1,0-1 0,0 1 1,0-1-1,-1 1 1,1-1-1,0 1 0,0-1 1,-1 1-1,1-1 0,0 0 1,-1 0-1,1 1 0,-1-1 1,1 0-1,-1 0 0,1 0 1,-1 1-1,0-1 0,1 0 1,-1 0-10,5-11 36,0-1-1,-1 1 1,0-1 0,-1 1-1,1-10-35,6-67 14,-6 41-117,-2-1 0,-2 0 1,-3 1-1,-1-2 103,4 49-13,0 0 1,0 0-1,0 0 0,-1 0 0,1 0 0,0 0 1,-1-1-1,1 1 0,0 0 0,-1 0 1,1 0-1,-1 1 0,0-2 13,1 2-4,-1 0 0,1 0-1,0 0 1,0 0 0,-1 0 0,1 0 0,0 0-1,0 0 1,-1 0 0,1 0 0,0 1 0,0-1 0,0 0-1,-1 0 1,1 0 0,0 0 0,0 0 0,0 1-1,-1-1 1,1 0 0,0 0 0,0 0 0,0 1-1,0-1 1,0 0 0,0 0 0,0 1 0,-1-1-1,1 0 1,0 0 0,0 0 0,0 1 0,0-1-1,0 0 5,-8 33-112,0 23-21,3 1-1,2 6 134,3 118 15,1-77 125,0-71-36,0-18-47,0-1-1,-2 1 1,0 0-1,-1 1-56,-1-8 64,-1-7 53,4-2-107,-1 1 0,0-1 1,1 0-1,-1 0 1,1 1-1,-1-1 0,1 0 1,-1 0-1,1 0 1,0 0-1,-1 0 0,1 0 1,0 0-1,0 1 1,-1-1-12,-3-29 58,0 0-1,2-1 1,2-22-57,-1 8 28,0-14-28,-6-328-294,7 382 205,2 6 39,0 7-8,2 23-19,-2 0-1,-1 0 0,-2 11 78,0 5-39,-3 436 684,5-487-628,-1 0-1,1 0 0,0 0 0,0-1 0,1 1 0,1-3-16,3-11 21,12-50 152,-4-1 0,2-39-173,-6 43 27,21-160 69,-22 139-267,-4-51 171,-5 110-21,-3 19-82,-1 8-11,-5 13-101,5-3 146,1 1-1,0 0 1,0 0 0,1 0-1,1 0 70,-1 2-32,-8 54-26,4 0 0,1 23 58,6 137 15,-1-227-15,10 227 181,-3-160-59,-4-43 663,0 24-785,2-66 933,-2-31-565,-3 1-1,-2-4-367,1 18 17,-12-244-22,-13-11 5,25 274-46,-1 1-226,1 24-7,6 75 197,3 0 0,15 63 82,-10-68-130,-9-56 30,-1 1-654,1 1-1,1-1 1,2 0 0,0-1 0,6 11 754,-12-33-163,-1-1 1,0 0 0,1 0-1,0 0 1,-1 0 0,1 0-1,0 0 1,-1 0 0,1 0-1,0 0 1,0 0 0,0 0-1,0-1 1,0 1 0,0 0-1,0 0 163,1-1-370,0 0-1,0 0 0,0 0 1,0 0-1,0 0 0,0 0 1,0 0-1,0-1 0,0 1 1,1-1 370</inkml:trace>
  <inkml:trace contextRef="#ctx0" brushRef="#br0" timeOffset="7653.65">1192 1702 7552,'0'-8'1672,"0"8"-430,9 5-162,-7-5-1049,0 1 0,0 0 0,0 0 0,0 0 0,0 0 0,0 0-1,-1 0 1,1 1 0,0-1 0,-1 0 0,1 1 0,-1 0 0,0-1-1,1 1 1,-1 0-31,8 9 39,40 34 804,1-2 0,29 18-843,112 69 2686,-187-127-2627,365 234 2635,-316-202-2575,3-2-119,-33-21 112,0-1-1,1-1 0,23 7-111,-44-16 38,0-1-1,0 1 0,0-1 1,1 1-1,-1-1 1,0 0-1,0 0 1,0-1-1,1 1-37,-4 0 7,1 0-1,-1 0 1,0 0-1,1 0 1,-1 0-1,0 0 1,1-1-1,-1 1 1,0 0-1,0 0 1,1 0-1,-1 0 1,0 0-1,0-1 0,1 1 1,-1 0-1,0 0 1,0-1-1,1 1 1,-1 0-1,0 0 1,0-1-1,0 1 1,0 0-1,1 0 1,-1-1-1,0 1 1,0 0-1,0-1 1,0 1-1,0 0-6,0-1 5,-1 0 1,1 0-1,0 0 1,-1 0-1,1 0 0,-1 0 1,1 0-1,-1 1 0,1-1 1,-1 0-1,0 0 1,0 1-1,1-1 0,-1 0 1,0 1-1,0-1-5,-64-50-1230,-70-42 1230,12 10-66,64 45 130,-45-23-64,11 8-117,55 31 185,-1 1 0,-1 2 0,-1 2 0,-17-4-68,42 18 7,15 3-12,1 0 1,0 0-1,0 0 1,0 0-1,0 0 0,-1 0 1,1 0-1,0 0 1,0 0-1,0 0 1,-1 0-1,1 0 1,0 0-1,0 0 1,0 0-1,0 1 1,-1-1-1,1 0 1,0 0-1,0 0 1,0 0-1,0 0 1,0 0-1,-1 1 1,1-1-1,0 0 1,0 0-1,0 0 1,0 0-1,0 1 0,0-1 1,0 0-1,0 0 1,0 0-1,0 1 1,0-1 4,0 2-19,1-1 1,0 1-1,-1-1 1,1 1-1,0 0 0,0-1 1,0 0-1,0 1 1,1-1-1,-1 0 1,0 1-1,0-1 0,1 0 1,0 0 18,82 68 100,4-5 0,2-4 0,2-3 0,60 24-100,-79-47 216,2-3 0,1-3 0,1-4 0,24 3-216,-71-19 38,-20-4 27,0-2 0,0 1 0,0-1 0,11 0-65,-21-2 4,0 0-1,-1 0 0,1 0 0,0 0 0,0 0 0,0 0 0,0 0 0,0 0 0,0 0 1,0 0-1,0 0 0,0 0 0,0 0 0,0-1 0,0 1 0,0 0 0,0 0 1,0 0-1,0 0 0,0 0 0,0 0 0,0 0 0,0 0 0,0 0 0,0 0 1,0 0-1,0-1 0,0 1 0,0 0 0,0 0 0,0 0 0,0 0 0,0 0 1,0 0-1,0 0 0,0 0 0,0 0 0,0 0 0,0 0 0,0-1 0,0 1 0,0 0 1,0 0-1,0 0 0,0 0 0,0 0 0,0 0 0,0 0 0,0 0 0,1 0 1,-1 0-1,0 0 0,0 0 0,0 0 0,0 0 0,0 0 0,0 0 0,0 0 1,0 0-4,-7-5 34,-17-7 3,-5-2-90,1-1 0,1-1-1,-26-19 54,-41-38 166,-73-42-166,82 67-311,-2 3 0,-2 4-1,-19-3 312,90 37-54,-1 1-1,1 0 0,-1 1 0,-1 1 0,1 1 0,0 1 0,-5 0 55,21 2-21,1 0 0,-1 0-1,0 0 1,1 1 0,-1-1 0,0 1-1,1 0 1,-1-1 21,2 1-8,1-1 1,-1 0-1,1 1 1,-1-1-1,1 0 1,-1 1-1,1-1 0,-1 1 1,1-1-1,0 1 1,-1-1-1,1 1 1,0-1-1,-1 1 1,1-1-1,0 1 0,0 0 1,-1-1-1,1 1 1,0-1-1,0 1 1,0 0-1,0-1 0,0 1 1,0-1-1,0 1 1,0 0-1,0-1 1,0 1-1,0 0 1,0-1-1,0 1 0,1-1 1,-1 1-1,0 0 1,1-1 7,0 5-26,1-1 0,0 0 1,0 0-1,0 0 0,0-1 1,1 1-1,0-1 0,2 3 26,29 27-43,-21-21 20,37 32-4,1-3 0,3-1-1,8 1 28,27 13 98,61 25-98,-111-61-530,2-1 0,0-3-1,0-1 1,1-2 0,34 4 530,-64-13-853,0-1 0,0 0-1,5-1 854,-5 0-2005,-1-2 0,12-2 2005</inkml:trace>
  <inkml:trace contextRef="#ctx0" brushRef="#br0" timeOffset="8409.76">1934 1760 8704,'-2'-4'903,"-7"-15"2528,10 17-2497,5 10-1189,64 98 175,-17-21 584,2 15-504,37 63 573,-34-74 139,51 59-712,-79-112 121,2-1 0,1-1 0,1-2 0,2-1 1,5 1-122,-26-23 69,-12-9-319,-4-5-11,-8-9-242,7 11 354,-27-36-901,-2 2-1,-32-31 1051,9 11-43,-5-10 235,-10-12 412,-22-14-604,68 72 230,-1 0 0,0 2 0,-2 1 0,0 0 0,-1 2 0,-9-3-230,34 18 7,1 0 1,-1 1-1,1-1 0,-1 0 0,1 1 0,-1-1 1,0 1-1,1 0 0,-1-1 0,0 1 0,0 0 0,1 0 1,-1 0-1,0 0 0,1 0 0,-1 0 0,0 1 1,1-1-1,-2 1-7,2-1 3,0 1 1,1 0-1,-1 0 1,0-1-1,0 1 1,0 0 0,1 0-1,-1 0 1,0 0-1,1 0 1,-1 0-1,1 0 1,-1 0-1,1 0 1,0 0-1,-1 0 1,1 0 0,0 0-1,0 0 1,0 0-1,-1 1-3,1 6 49,1-1 0,-1 1 0,1-1 1,0 1-1,1-1 0,0 1 0,0 1-49,10 26 198,2 0 0,0-1 0,3-1 0,0-1 0,2 0 0,2-1 0,1-1 0,23 25-198,-21-29-470,1 0 1,4 2 469,-16-20-1408,-12-8 1285,-1 0 0,1 0 1,-1 0-1,1 0 0,-1 1 1,0-1-1,1 0 0,-1 0 1,1 0-1,-1 0 1,1 0-1,-1-1 0,0 1 1,1 0-1,-1 0 0,1 0 1,-1 0-1,0 0 0,1-1 1,-1 1-1,1 0 0,-1 0 1,0 0-1,1-1 0,-1 1 1,0 0-1,1-1 1,-1 1-1,0 0 0,0-1 1,1 1-1,-1 0 0,0-1 1,0 1-1,1-1 123,4-15-3365</inkml:trace>
  <inkml:trace contextRef="#ctx0" brushRef="#br0" timeOffset="9041.94">1247 2233 6016,'-50'16'3099,"-32"17"-3099,61-24 111,-280 125 1681,261-114-875,-13 9-917,37-18 312,-1 0 0,2 1 0,-1 0 1,-3 6-313,16-16 56,1 1-1,-1-1 1,1 1 0,0 0 0,0 0 0,0 0 0,0 0 0,1 0 0,-2 3-56,3-4 21,-1-1 0,1 1 1,0-1-1,0 1 0,0-1 0,0 1 1,0 0-1,0-1 0,0 1 0,0-1 1,1 1-1,-1 0 0,0-1 0,1 1 1,0-1-1,-1 1 0,1-1 0,0 0 1,0 1-1,0-1 0,0 0 0,0 1-21,3 2 57,-1 0 0,1-1 0,0 1 0,0-1 0,0 0 0,0 0 0,0-1 0,1 1 0,4 1-57,8 3 210,0-1-1,5 0-209,-5 0 124,29 8 266,1-2-1,0-2 0,0-2 0,1-2 1,21-2-390,74-7 1211,133-20-1211,-22 0 479,-136 22-719,-113 0-1216,-4-3-623</inkml:trace>
  <inkml:trace contextRef="#ctx0" brushRef="#br1" timeOffset="30351.43">1014 1633 5248,'10'-6'1434,"-9"6"-1345,0-1 0,0 1 0,0 0-1,0-1 1,0 0 0,-1 1 0,1-1 0,0 1-1,0-1 1,0 0 0,-1 0 0,1 1 0,0-1-1,-1 0 1,1 0 0,-1 0 0,1 0-89,6-8 24,-6 8-16,0 0-1,-1 1 1,1-1 0,0 0 0,-1 0 0,1 1 0,-1-1 0,1 0-1,-1 0 1,1 0 0,-1 0 0,1 0 0,-1 0 0,0 0 0,0 0-1,0 0 1,1 0 0,-1 0-8,0 0 49,0 0 1,0 0-1,0 1 1,1-1-1,-1 0 0,0 0 1,1 1-1,-1-1 0,0 0 1,1 1-1,-1-1 0,1 0 1,-1 1-1,1-1 0,-1 1 1,1-1-1,0 1 1,-1-1-1,1 1 0,0-1 1,-1 1-1,1-1 0,0 1 1,0 0-1,0-1-49,23-6 702,-13 4-377,-5 1-252,1-1 0,-1 1 0,0-1 0,0-1 0,-1 1 0,1-1 0,-1 0-1,1-1 1,2-2-73,-1 1 17,0-1 0,1 1-1,-1 1 1,4-3-17,-8 6 29,1-1 150,0 0-1,-1-1 1,0 0 0,0 0-1,0 0 1,0 0-1,-1 0 1,0-1-179,6-7 747,-4 5-696,-1 1 1,0-1-1,-1 0 0,1 0 0,1-7-51,6-18 187,-8 24-75,0 1 0,0-1 0,-1 0 0,0 0 0,-1 1 0,1-1 0,-2 0 0,1-3-112,1-34 571,0 31-441,0 0 1,-1 0-1,0 0 0,-2-1 1,-1-12-131,-6-13 569,-5-14-569,2 9-27,-2 6 167,10 30-55,0 0 0,1 0 0,-1-7-85,-1-3 216,-1-1 0,-6-10-216,-1-6 330,-20-46-185,8 20-167,-14-61 197,4 13 237,24 81-380,7 20-51,0 0 0,0 0-1,2 0 1,-1 0-1,1-1 1,0 1 0,1-1-1,0 0 20,1-2 13,0-5-2,0 1 1,-1 0 0,-3-10-12,3 14-77,0 0 0,1 1-1,0-1 1,1-5 77,0-12 74,-1 28-81,0 0 0,0 0 0,0 0-1,0 0 1,1 1 0,-1-1 0,0 0-1,1 0 1,-1 1 0,0-1 0,1 0-1,-1 1 1,1-1 0,-1 0 0,1 1-1,0-1 1,-1 1 0,1-1 0,-1 1-1,1-1 1,0 1 0,0-1 0,-1 1-1,1 0 1,0-1 0,0 1 0,-1 0 0,1 0-1,0-1 1,0 1 0,0 0 0,0 0-1,-1 0 1,1 0 0,0 0 0,0 0-1,0 0 1,-1 1 0,1-1 7,14 7 26,-13-6-63,7 8-75,9-7 260,-16-2-157,1 0 0,-1 1 0,0-1 0,0 1 0,1-1 1,-1 1-1,0 0 0,0-1 0,0 1 0,0 0 0,0 0 0,0 1 0,1-1 9,-1 1-2,0-1-1,0 0 1,0 0-1,1 0 1,-1 0-1,0-1 1,1 1-1,-1 0 1,1-1 2,14 5-21,-6-1 30,0 2 0,0-1-1,0 1 1,0 1 0,-1 0-1,0 0 1,-1 1 0,4 3-9,-8-4-19,0-1 0,-1 1 1,0 0-1,0 0 0,-1 1 1,1 2 18,7 13-75,-7-14 78,2-1 1,-1 0-1,4 4-3,-2-4 36,-1 0 0,-1 0-1,3 6-35,-5-9 0,-1 0 0,1 1 0,-1-1 0,0 1 0,0-1 0,-1 1 0,0 0 0,0 0 0,0 0 0,-1 0 0,0 1 0,1 25 3,-1 12 154,-4 25-157,-1 16-112,4 52 112,1-74-160,-1-41 268,-1 0 0,-1 0 0,-5 15-108,2-10 76,2 0-1,0 4-75,-2 20 194,3-26 81,0 25-275,2-21 203,-1-1 0,-1 0-1,-5 18-202,0 17 112,6-43-115,-1 1 1,-4 16 2,-12 50 101,18-82-127,-1 2 27,0-1-1,0 1 1,1 0 0,0 0 0,0 0 0,1 5-1,-6 40-32,6 60-43,0-111-5,0-1-5,0 0 42,1-2 33,0 0 0,0 0-1,0 0 1,0-1 0,-1 1-1,1 0 1,-1 0 0,0-1-1,1 1 1,-1-1 0,0 1 0,0 0-1,-1-1 1,1-1 10,0-4-10,0-95 5,1-24-60,-8-35 65,1 34-118,7-42 118,1 52-74,-3 41 245,-9-57-171,-1 54-34,2 13 32,3 0 1,2-7 1,4-30-128,1 109 34,0 0-1,0 0 1,1 0 0,-1 0 0,1 0-1,1 0 95,1 8-144,20 67-405,10 63 549,-13-49-16,49 175 179,-46-183 5,-19-56-227,-5-30 56,0 0 0,0 0 0,0 0 0,1 0 0,-1 0 0,0 0 0,0 0 0,0 0 0,0 0 0,0 1 0,0-1 0,0 0 0,0 0 0,0 0 0,0 0 0,0 0 0,-1 0 0,1 0 0,0 0 0,0 0 0,0 0 0,0 0 0,0 1 0,0-1 0,0 0 0,0 0 0,0 0 0,0 0 0,0 0 0,0 0 0,0 0 0,0 0 0,0 0 0,0 0 0,0 0 0,-1 0 0,1 0 0,0 0 0,0 0 0,0 0 0,0 0 0,0 0 0,0 0 0,0 0 0,0 0 0,0 0 0,0 0 0,-1 0 0,1 0 0,0 0 0,0 0 3,-5-3-89,-4-9-16,-5-18 68,1 0 0,1 0 0,1-1 0,2-1 0,0-6 37,-6-20-7,2 13 31,0-7-23,-3 1 0,-2 1-1,-2 1 1,-2 0-1,17 39 5,9 24-90,20 113-118,-4 8 203,3 37 7,8 79-168,-27-215 58,0 15-370,-2 2 473,-3-47-327,-2-12 7,-3-17-137,-10-130-276,7 58 650,-10-176 332,0-6 995,18 266-1209,-1-1 0,0 1-1,-1 0 1,0 0-35,3 10-1,0 1 1,0 0-1,0-1 1,0 1-1,0 0 0,0 0 1,0-1-1,0 1 1,0 0-1,0-1 1,0 1-1,0 0 1,-1 0-1,1-1 0,0 1 1,0 0-1,0 0 1,0 0-1,-1-1 1,1 1-1,0 0 0,0 0 1,0 0-1,-1-1 1,1 1-1,0 0 1,0 0-1,-1 0 0,1 0 1,0 0-1,0-1 1,-1 1-1,1 0 1,0 0-1,0 0 1,-3 12-60,-6 237-297,7-138 287,0-10 92,-3 87 303,-18 99-325,22-274 30,1-9-21,-1-1 0,1 1-1,-1-1 1,1 1 0,-1-1-1,0 1 1,0-1 0,0 1-1,-1-1 1,1 1-9,0-4 1,1 0-1,0 0 0,0 0 1,-1 1-1,1-1 0,0 0 1,-1 0-1,1 0 1,0 0-1,-1 1 0,1-1 1,0 0-1,-1 0 0,1 0 1,0 0-1,-1 0 1,1 0-1,0 0 0,-1 0 1,1 0-1,-1 0 0,1 0 1,0 0-1,-1 0 1,1 0-1,0-1 0,-1 1 1,1 0-1,0 0 0,0 0 1,-1 0-1,1-1 0,0 1 1,-1 0-1,1 0 1,0-1-1,0 1 0,-1 0 1,1 0-1,0-1 0,0 1 1,0 0-1,-1-1 0,-9-15 16,2-7-45,1-1 0,1 0-1,1-1 1,-1-22 29,2 21 0,-59-490-123,39 328 214,23 182-90,1 0 8,-1-1 1,0 1 0,0 0-1,0 0 1,-1 0 0,-2-4-10,1 6-76,2 8 28,1 10-26,9 55-136,5 5 210,1 8-8,4 25-200,4 0 0,29 79 208,-50-181-45,0 0 1,0-1 0,0 1 0,1-1 0,1 2 44,-4-5-3,0-1 0,0 0-1,0 0 1,0 1 0,0-1-1,1 0 1,-1 0 0,0 0-1,0 1 1,0-1 0,0 0 0,1 0-1,-1 0 1,0 0 0,0 0-1,0 1 1,1-1 0,-1 0-1,0 0 1,0 0 0,1 0-1,-1 0 1,0 0 0,0 0-1,0 0 1,1 0 0,-1 0-1,0 0 1,0 0 0,1 0 0,-1 0-1,0 0 1,0 0 0,1 0-1,-1 0 1,0 0 3,1-1-12,-1 0 0,1 0 0,-1-1 0,1 1 0,-1 0 0,0 0 0,0 0 0,0 0 1,1 0-1,-1-1 0,0 1 0,0 0 0,-1 0 0,1 0 12,-5-226-245,-19-88 245,20 276 35,-2-20 265,-2 0-1,-13-49-299,12 81 176,5 20-95,2 8-66,3 12-73,33 183-340,-7-55 337,20 163-83,5 34 576,-71-480-1531,-19-125-890,31 227 282,7 38 1284,-1 0 0,1 0-1,-1 0 1,0 0 0,0 0-1,0 1 1,0-1 0,-1-1 423</inkml:trace>
  <inkml:trace contextRef="#ctx0" brushRef="#br2" timeOffset="40220.14">433 1636 1792,'-3'2'130,"-1"-1"1,1 1-1,0-1 0,-1 0 1,0 0-1,1-1 1,-1 1-1,1-1 0,-1 1 1,0-1-1,1 0 0,-2-1-130,3 1 84,1 0 25,1 1 0,-1-1 0,0 0 0,0 0 0,1 0 0,-1 1 0,0-1 0,1 1 0,-1-1 0,1 0 0,-1 1 0,0-1 0,1 1 0,-1-1 0,1 1 0,-1 0-109,1-1 79,-1 1-1,1-1 0,-1 1 1,1-1-1,-1 1 0,1-1 1,-1 0-1,1 1 0,-1-1 1,1 0-1,-1 1 1,0-1-1,1 0 0,-1 0 1,0 1-1,1-1 0,-1 0 1,0 0-1,1 0 0,-1 0 1,0 0-1,1 0 0,-1 0-78,8-3 555,-7 2-495,1 1 0,0-1-1,0 1 1,0-1 0,0 1 0,0 0 0,0-1 0,0 1 0,0 0 0,0 0 0,0 0 0,1 0 0,-1 0-60,2-1 17,0 1 0,0-1 0,0 1 1,0-1-1,-1 0 0,1 0 0,0 0 0,0 0 0,2-2-17,27-18 489,-17 11-300,-8 5-100,-1 0 0,0-1 0,0 1 0,-1-1 0,1 0 0,-1-1 0,-1 1 0,1-1 0,-1 0 0,0 0 0,0-2-89,3-5 189,-1-1 0,-1 0 1,-1 0-1,0 0 0,1-4-189,-4 8 320,0 0-1,-1 0 1,0 0 0,-1-1-320,0-12 177,0 10-17,0 0-1,-1 1 1,-3-9-160,-1-11 588,2 12-421,-1 1 1,-1 0-1,-1 0 0,0 1 1,-3-3-168,-63-127 544,66 137-545,-1 1 1,0-1-1,0 1 1,-1 1-1,0 0 0,-1 0 1,0 1-1,-1 0 1,-4-3 0,11 10-59,0 0 1,0 0 0,0 1-1,0-1 1,-1 1 0,1 0-1,0 0 1,-1 1 0,1-1 0,0 1-1,-1 0 1,1 0 0,-3 1 58,6-1 6,1-1-8,-1 1 0,1 0 0,-1 0 1,1 0-1,-1 0 0,1 0 0,-1 0 1,0 0-1,1 1 0,-1-1 0,1 0 1,-1 0-1,1 0 0,-1 0 0,1 1 1,-1-1-1,1 0 0,-1 1 0,1-1 1,0 0-1,-1 1 0,1-1 1,-1 0-1,1 1 0,0-1 0,-1 1 1,1-1-1,0 1 2,0-1-6,0 1 0,-1 0 1,1 0-1,0 0 0,0 0 1,1 0-1,-1-1 0,0 1 1,0 0-1,0 0 0,1 0 1,-1-1-1,0 1 0,1 0 1,-1 0-1,1 0 6,2 4-32,0 0 0,1 0 1,-1 0-1,4 2 32,16 16-33,1-2-1,0-1 1,2-1 0,19 12 33,-6-9-91,19 7 91,-29-15-98,0 1 0,-1 2 1,11 9 97,-32-20-101,0 0 1,0 1 0,0 0 0,-1 0 0,0 1-1,0-1 1,-1 1 0,0 1 0,-1-1 0,1 1 0,-2-1-1,2 5 101,4 15-24,-2 0 0,-1 1-1,0 10 25,11 44-170,-13-47-135,-4-29 190,1-1 0,0 0 0,0 0 0,0 0 0,2 5 115,-3-11-7,0 0 0,0 0 0,0 0 0,0 0 1,0 0-1,0 0 0,0 0 0,0 0 0,0 0 0,0 0 0,1 0 0,-1 0 0,0 0 0,0 0 0,0 0 0,0 0 0,0 0 0,0 0 0,0 0 0,0 0 0,0 0 0,0 0 0,0 0 0,0 0 0,0 0 0,0 0 0,1 0 0,-1 0 1,0 0-1,0 0 0,0 0 0,0 0 0,0 0 0,0 0 0,0 0 0,0 0 0,0 0 0,0 0 0,0 0 0,0 0 0,0 0 0,0 0 0,0 0 0,0 0 0,0 1 0,0-1 0,0 0 0,0 0 0,1 0 0,-1 0 0,0 0 0,0 0 1,0 0-1,0 0 0,0 0 0,0 0 7,1-10-146,-1-15 105,-5 2 92,0 0 0,-1 1 0,-1 0-1,-1-1-50,-6-17 75,-1-7 73,-3 0 1,-2 2-1,-2-2-148,10 26 104,0 1 0,-1 0 0,0 1 0,-2 0 0,0 2 0,-1-1 0,-10-6-104,21 20-17,-1-1 0,0 1 1,-1 1-1,0-1 17,-10-2-155,16 6 148,1 0 0,0 0-1,-1 0 1,1 0 0,0 0 0,-1 0 0,1 0 0,0 1-1,-1-1 1,1 0 0,0 0 0,-1 0 0,1 0 0,0 0-1,0 0 1,-1 1 0,1-1 0,0 0 0,-1 0 0,1 0-1,0 1 1,0-1 0,-1 0 0,1 0 0,0 1 0,0-1-1,0 0 1,0 0 0,-1 1 0,1-1 0,0 0 0,0 1-1,0-1 1,0 0 0,0 1 0,0-1 7,-1 5-17,1 1 0,0-1 1,0 0-1,1 0 0,0 0 0,0 0 1,0 1-1,0-1 0,1 0 0,0-1 1,0 1-1,0 0 0,0 0 0,1 0 17,8 13 17,1-1-1,12 15-16,-19-26-11,15 19 15,1 0 1,1-1-1,1-2 1,1 0 0,1-1-1,1-2 1,4 2-5,-19-15-10,-1 0 1,1-1 0,2 0 9,-10-3 15,-1-1 1,1-1 0,-1 1 0,1 0-1,0 0 1,-1-1 0,1 0 0,0 1-1,0-1 1,-1 0 0,1 0 0,0-1-1,0 1 1,-1-1 0,1 1 0,2-2-16,-4 2 3,-1-1 1,1 1-1,0-1 1,0 0-1,-1 1 1,1-1-1,0 0 1,-1 0-1,1 0 1,-1 1 0,1-1-1,-1 0 1,1 0-1,-1 0 1,0 0-1,1 0 1,-1 0-1,0 0 1,0 0-1,0 0 1,0 0-1,0 0 1,0 0 0,0 0-1,0 0 1,0 0-1,0 0 1,0 0-1,-1 0 1,1 0-1,-1 0-3,0-5-2,-1 1-1,0 0 0,0 0 0,-1 1 1,-1-4 2,-9-11 42,-1 1 1,0 1 0,-1 0-1,-1 0 1,-7-3-43,-12-17 61,29 30-43,0-1 1,-1 2 0,0-1 0,0 1 0,-5-4-19,72 65-464,-18-23 386,-10-8 140,10 11-62,76 68-38,-84-76 54,2-1 0,22 11-16,-16-11 267,-40-25-214,-11-6-58,7 3 9,0 0 0,0 0 0,0 0 0,1-1 0,-1 1-1,1 0 1,0-1 0,0 1 0,0-1 0,0 0 0,0 1 0,0-1 0,0 1 0,1-1 0,-1-2-4,0-8 60,1 1 0,0 0 0,0-2-60,1-4 54,-3-33 344,-2-1-1,-4-6-397,7 45 273,0-1 1,2-9-274,-2-18 274,-2-15-95,1 28 73,0 0 0,-4-15-252,1 15 89,2 1 0,0-1-1,3 0 1,0 0 0,3-18-89,8-42-6,6-9 6,-8 43 95,18-78-89,-23 107 7,4-16 102,-1-6-115,-3 16-29,0-26-70,-4 45 73,0 0 0,-1 0 1,0 0-1,-1 0 1,-2-6 25,4 37-494,3 15 284,3-2 93,5 25 90,7 15 27,-7-29-45,-2 1 0,-2 0 0,-1 2 45,6 134-402,-11-160 309,2 21 124,2 0-1,3 0 1,0-1-1,3 0 1,1 0-1,2-1 1,7 10-31,28 54-144,-39-82 162,-2 0 0,-1 1 0,-1 0 0,0 3-18,0 1 28,2 0 0,6 15-28,-6-24-19,1-1-1,1 0 1,3 4 19,15 25-22,-16-25-4,-6-11 62,0 1 0,-1-1-1,-1 1 1,2 5-36,1 1-35,-6-14 36,0 1 0,0-1 0,0 0 0,0 1 0,0-1 0,-1 0 0,1 1 0,-1 2-1,0-4 59,1-1-50,-1 0-1,1 0 1,0 0 0,-1 0 0,1 0-1,-1 0 1,1 0 0,-1-1-1,1 1 1,-1 0 0,1 0 0,-1-1-1,1 1 1,-1 0 0,0 0 0,1-1-1,-1 1 1,1 0 0,-1-1-1,0 1 1,1-1 0,-1 1-9,4-9-31,-1 0 1,0 1-1,-1-1 0,0 0 0,0 0 1,-1 0-1,0-8 31,1 0-73,33-266-914,-33 272 958,-1-1 1,0 1-1,-1-1 0,0 1 0,-1-11 29,1 21-3,0 1-1,0 0 1,0-1 0,0 1-1,0-1 1,0 1-1,0 0 1,0-1-1,0 1 1,-1 0-1,1-1 1,0 1 0,0 0-1,0-1 1,0 1-1,-1 0 1,1-1-1,0 1 1,0 0 0,-1 0-1,1-1 1,0 1-1,0 0 1,-1 0-1,1-1 1,0 1 0,-1 0-1,1 0 4,-8 5-86,-5 18 10,11-20 84,0 3-8,-1-1 1,1 1 0,0 1-1,0-1 1,1 0 0,0 0-1,-1 7 0,1 46-64,2-35-58,-1-21 104,0-1 0,1 1 0,-1-1 0,1 1 0,-1-1 0,1 1-1,0-1 1,0 1 0,0-1 18,1 3-151,-1-3-159,-1-2-42,0 0-5,0 0 106,0 0 139,0 0 86,0 0 79,0 0 54,0 0 53,0 0-59,0 0-37,0 0 96,0 17 469,-9 26-47,9 35-497,9-87 235,0-9-264,-1-1 1,0 0-1,-2 0 0,0-1 1,-2 0-1,0 0 1,-1-4-57,-5 39-241,-6 25 465,2-1 1,-1 23-225,7-19 496,7-48-102,0-6-319,-1-1-1,0 0 0,-1 0 0,0-1 1,0 1-1,-1-1 0,1-9-74,0 3 40,9-32 68,41-128-290,-36 126 154,-5 11 62,2 0 0,2 1 0,8-9-34,-8 16-22,-2 0-1,1-9 23,0 3-61,8-14 61,35-74 0,-59 123 1,0 1 1,0 0 0,0 0-1,0 0 1,-1 0 0,0-1-1,1 1 1,-2-2-2,1 3-24,-7 12-557,-2 13 511,7-13 28,1 0 0,0 0 0,0 0 0,1 0 0,0 0-1,1 1 43,-2 34-109,-8 60 116,5-40 18,-3 0 1,-11 40-26,15-94 5,-5 21-21,1 0 0,2 0 0,1 1 1,1 13 15,2-29 23,0 0 1,-2 8-24,0-9 27,2 0 0,-1 9-27,-7 59 85,9-78-79,0-1 0,-1 1 0,0-1-1,1 1 1,-2-1 0,1 1 0,0-1-1,-1 0 1,0 0 0,0 0 0,0 0-1,-2 3-5,2-5 1,-12 34-1,8-27-1,0-1 3,1 0 1,-1 0-1,-1 0 0,1-1 0,-2 2-2,5-6 0,0 0 0,0 0 1,1 0-1,0 1 0,-1-1 0,1 1 0,0 1 0,-13 18-11,12-20 19,3-5 8,4-4-8,54-69-910,-29 40 170,17-29 732,-13 17-436,-30 43 400,13-19-96,-16 22 144,1 0 1,0 0-1,-1 0 0,1 0 1,-1 0-1,1 0 1,-1 0-1,0 0 1,1-1-1,-1 1 0,0 0 1,0 0-1,0 0 1,0-1-1,0 1 1,0 0-1,0-1-12,-1 2 13,0 0-1,0 1 1,0-1 0,1 0-1,-1 0 1,0 0 0,0 1-1,1-1 1,-1 1-1,0-1 1,0 0 0,1 1-1,-1-1 1,0 1 0,1-1-1,-1 1 1,1 0 0,-1-1-1,0 2-12,0-2 16,-16 18-31,0 0 1,1 1-1,1 1 0,-2 3 15,-26 35 64,29-35-31,8-12-87,15-10 49,3-6-102,-10 4 76,0 0 1,0 0-1,0 0 0,1 0 1,-1 0-1,0 1 0,1 0 1,1-1 30,-5 17 138,-1-6-119,-1-1 0,-1 0 0,-1 3-19,2-4-9,-3 2-50,5-10 55,1 1 0,-1 0 1,1 0-1,-1-1 0,1 1 0,0 0 0,-1 0 0,1 0 0,0 0 0,0-1 1,-1 1-1,1 0 0,0 0 0,0 0 0,0 0 4,0 0-2,0-1 1,0 0-1,0 1 0,0-1 1,0 0-1,0 0 0,0 1 1,0-1-1,0 0 0,0 1 1,0-1-1,0 0 0,0 1 0,0-1 1,0 0-1,0 1 0,0-1 1,0 0-1,0 1 0,1-1 1,-1 0-1,0 0 0,0 1 1,0-1-1,1 0 0,-1 0 1,0 1-1,0-1 0,1 0 1,-1 0-1,0 0 0,0 0 1,1 1-1,-1-1 0,0 0 1,1 0-1,-1 0 0,0 0 1,1 0-1,-1 0 0,0 0 0,1 0 1,-1 0-1,0 0 0,1 0 1,-1 0-1,0 0 0,0 0 1,1 0-1,-1 0 0,0 0 1,1 0-1,-1 0 0,1-1 2,4 1 5,0-1 0,0 0 0,0 0 0,0 0 0,0 0 0,0-1 0,-1 0 1,1 0-1,0-1-5,42-25 184,-37 22-158,66-34-292,-29 15 211,-31 17 5,0-1 0,8-6 50,9-7 18,-9 6 21,-1-1 0,5-6-39,-3 2-16,0 2 0,1 1 0,1 1 0,0 1 0,1 1 0,22-7 16,110-39 85,-115 48-181,-44 13 89,0 0-1,-1 0 1,1 0-1,0 0 1,-1 0-1,1-1 1,0 1-1,0 0 1,-1 1-1,1-1 0,0 0 1,-1 0-1,1 0 1,0 0-1,-1 0 1,1 1-1,0-1 1,-1 0-1,1 1 1,0-1-1,-1 0 1,1 1-1,-1-1 1,1 1-1,-1-1 0,1 1 8,0 0-5,0 1 0,0-1 0,0 1-1,-1-1 1,1 1 0,0-1-1,-1 1 1,1-1 0,-1 1 0,1 0-1,-1 0 6,1 5 1,-1-1-1,0 0 1,0 1 0,0-1-1,-1 0 1,0 2-1,-1 0 21,-1 0 0,0 0 1,0 0-1,0 0 0,-1-1 1,0 1-1,0-1 1,-1 0-1,-2 2-21,-11 13 175,-1-2-1,-4 4-174,-11 11 307,6-6 94,10-11-300,1 1 0,1 0 0,0 1 0,2 1 0,0 1-101,12-19-1,1 0-1,0 1 0,-1-1 1,1 0-1,0 1 1,1-1-1,-1 1 0,1-1 1,0 1-1,-1-1 1,1 1-1,1-1 0,-1 1 1,1-1-1,-1 0 1,1 1-1,0-1 0,0 1 1,0-1-1,1 1 2,-1-2-3,-1 1-1,0-1 1,1 1-1,-1-1 1,0 1-1,0-1 1,-1 0-1,1 1 1,0-1-1,-1 1 1,1-1-1,-1 1 1,0-1-1,0 0 1,0 0-1,0 1 1,0-1-1,-1 0 1,1 0-1,-1 0 1,1 0-1,-1 0 1,0-1-1,1 1 1,-1 0-1,0-1 1,0 1-1,0-1 1,0 0-1,-1 1 1,1-1-1,0 0 1,0-1-1,-1 1 1,-1 0 3,-4 2 38,-1-1 0,0-1 0,0 0 1,0 0-1,0 0 0,-1-1-38,7 0-20,0-1-1,-1 1 1,1-1-1,-1 0 1,1 0 0,0 0-1,-1-1 1,1 1-1,0-1 1,0 1 0,0-1-1,0 0 1,1 0-1,-1 0 1,0-1 0,1 1-1,-1-2 21,-2-2-82,0-1 0,0 1 0,1-1 0,0 0 0,1-1-1,-1 1 1,1-1 0,1 0 0,0 1 0,-2-8 82,4 14-5,0 1 1,0-1-1,0 1 0,0-1 0,0 1 1,0-1-1,0 1 0,0-1 0,-1 1 1,1 0-1,0-1 0,0 1 0,0-1 1,-1 1-1,1-1 0,0 1 1,-1 0-1,1-1 0,0 1 0,-1 0 1,1-1-1,-1 1 0,1 0 0,0-1 1,-1 1-1,1 0 0,-1 0 1,1-1-1,-1 1 0,1 0 0,-1 0 1,1 0-1,-1 0 0,1 0 0,-1 0 1,1 0-1,-1 0 0,1 0 0,-1 0 1,1 0-1,-1 0 0,1 0 1,-1 0-1,1 0 0,-1 1 0,1-1 1,-1 0-1,1 0 0,0 0 0,-1 1 1,1-1-1,-1 0 0,1 1 1,0-1-1,-1 0 5,-3 4-88,-1 0 0,1 0-1,0 0 1,-3 4 88,3-4-48,-16 17 101,2 1 0,0 1 1,-9 18-54,27-41 7,0 0 1,0 0-1,1 0 0,-1 0 1,0 0-1,0 0 1,0 1-1,0-1 1,1 0-1,-1 0 0,0 0 1,0 0-1,0 0 1,0 0-1,1 0 1,-1 0-1,0 0 0,0 0 1,0 0-1,1 0 1,-1 0-1,0 0 1,0 0-1,0 0 1,1 0-1,-1 0 0,0 0 1,0 0-1,0 0 1,1 0-1,-1 0 1,0 0-1,0-1-7,10-2 4,1 0 1,-1-1-1,0-1 1,-1 0-1,1 0 1,-1-1-1,0 0 1,5-5-5,17-9-111,-10 6 79,11-6 48,16-7-16,-40 22 42,16-6-55,-17 7 141,-7 5-121,0-1 0,0 0-1,0 0 1,0 0 0,0 0 0,0 0 0,0 0 0,0 0 0,0 0 0,0 0 0,0 0-1,0 0 1,0 0 0,0 0 0,0 0 0,0 0 0,0 0 0,0 0 0,0 0 0,0 0 0,0 0-1,0 0 1,0 0 0,0 0 0,0 0 0,0 0 0,0 0 0,0 1 0,0-1 0,0 0 0,1 0-1,-1 0 1,0 0 0,0 0 0,0 0 0,0 0 0,0 0 0,0 0 0,0 0 0,0 0 0,0 0-1,0 0 1,0 0 0,0 0 0,0 0 0,0 0 0,0 0 0,0 0 0,0 0 0,0 0-7,-8 10 50,4-5-45,0-1 0,0 1 0,0-1 0,-1 0 0,1 0 0,-6 3-5,8-6-19,-1 1 1,1 0-1,-1 0 1,1 0-1,0 0 1,0 0-1,0 0 1,0 0-1,0 1 1,0-1-1,1 1 1,-1-1-1,1 1 1,0 0-1,-1 2 19,2-5-6,1 1-1,-1-1 1,1 0-1,0 0 1,-1 0-1,1 1 1,-1-1-1,1 0 1,0 0-1,-1 0 1,1 0-1,0 0 1,-1 0 0,1 0-1,0 0 1,-1 0 6,1 0-14,18-1-47,-1-1 0,1-1 0,9-2 61,-10 1 31,0 1-1,0 1 1,10 0-31,-25 2 5,0 0 1,0 0-1,1 0 0,-1 1 0,0-1 0,0 1 0,0 0 0,0 0 0,2 1-5,-4-2-15,0 1-1,0 0 1,0-1-1,-1 1 0,1 0 1,0-1-1,0 1 1,-1 0-1,1 0 0,-1-1 1,1 1-1,0 0 1,-1 0-1,0 0 0,1 0 1,-1 0-1,0 0 0,1 0 1,-1 0-1,0 0 1,0 0-1,0 0 0,0 0 1,0 0-1,0 0 1,0 0-1,0 0 0,0 0 1,0 0-1,-1 0 1,1 0-1,0 0 16,-3 6-51,1 0 0,-1 0 0,-1-1 0,1 1 0,-1-1 0,0 0 0,-2 2 51,2-3 43,0 1-1,0 0 1,1 0 0,0 0-1,0 1 1,0-1-1,-1 7-42,4-13 10,0 1 0,0 0 0,0-1 0,0 1 0,0-1 0,0 1 0,0 0-1,0-1 1,0 1 0,1-1 0,-1 1 0,0 0 0,0-1 0,1 1 0,-1-1-1,0 1 1,0-1 0,1 1 0,-1-1 0,1 1 0,-1-1 0,1 0 0,-1 1 0,0-1-1,1 1 1,0-1 0,-1 0 0,1 1 0,-1-1 0,1 0 0,-1 0 0,1 0 0,-1 1-1,1-1 1,0 0 0,-1 0 0,1 0 0,-1 0 0,1 0-10,29 2 192,-25-2-204,38-5-61,-33 4 86,0-1 0,-1 2-1,1-1 1,6 1-13,1 2-30,0 1-1,0 0 0,-1 1 0,1 1 0,-1 0 0,0 1 1,0 1-1,-1 1 0,9 5 31,-6 4-1600,-16-16-1029</inkml:trace>
  <inkml:trace contextRef="#ctx0" brushRef="#br2" timeOffset="40910">526 1585 7040,'-5'-3'4799,"5"2"-4802,-1 1 1,1 0-1,0-1 0,0 1 0,-1-1 1,1 1-1,0 0 0,-1-1 0,1 1 1,0 0-1,-1 0 0,1-1 0,-1 1 1,1 0-1,-1 0 0,1 0 0,0 0 1,-1-1-1,1 1 0,-1 0 0,1 0 1,-1 0-1,1 0 0,-1 0 0,1 0 3,-6 1-190,0-1 0,1 1 1,-1 0-1,0 1 0,1-1 0,0 1 0,-1 0 0,1 1 0,0-1 0,-5 4 190,-8 6-302,-1 1 0,-1 3 302,14-12-25,-41 35 80,2 2 1,2 2-1,-12 17-55,50-55 50,0 1 1,1 0-1,0 1 0,0-1 1,0 1-1,1 1-50,2-7 27,1 0 1,-1 0-1,1 0 0,-1 1 0,1-1 0,0 0 0,0 0 0,0 1 1,0-1-1,0 0 0,0 0 0,0 1 0,0-1 0,0 0 1,0 0-1,1 2-27,0-2 28,-1-1 1,1 1-1,0 0 1,-1 0-1,1 0 1,0-1-1,0 1 0,-1 0 1,1-1-1,0 1 1,0-1-1,0 1 1,0-1-1,0 1 1,0-1-1,0 0 1,0 0-1,0 1 1,0-1-1,0 0 1,0 0-1,0 0 1,1 0-29,10 0-6,0 0 1,1-1-1,-1-1 0,0 0 1,0-1-1,0 0 1,8-3 5,-10 2-141,1 1 0,0 0 0,1 0 0,-1 2 1,0-1-1,1 1 0,-1 1 0,1 0 0,1 1 141,-12-1-167,1 0-1,-1 1 1,0-1-1,1 1 1,-1-1-1,0 1 1,1 0-1,-1-1 1,0 1-1,0 0 1,0 0 0,0 0-1,0 0 1,0 0-1,1 1 168,3 7-2949</inkml:trace>
  <inkml:trace contextRef="#ctx0" brushRef="#br3" timeOffset="50661.83">55 1864 5632,'-5'-3'522,"0"1"1,0 0 0,-1 1-1,1-1 1,0 1 0,-1 0-1,1 1 1,0-1 0,-2 1-523,6 0 197,1 0-5,0 0 53,6 0 582,8-2-615,0 1 0,-1-2 0,1 0 0,-1-1 0,1 0 0,-1-1 0,-1-1 0,2-1-212,17-7 15,-2-2 0,0 0 0,0-3 0,-2 0 0,16-15-15,-39 30 4,0 0 0,1 0 1,-2 0-1,1-1 0,0 1 1,-1-1-1,3-5-4,-5 7 1,0 0-1,1 0 1,-1 0-1,0-1 1,-1 1-1,1 0 1,-1-1-1,1 1 1,-1-1-1,0 1 0,0 0 1,-1-1-1,1 1 1,-1-2-1,-1-8-34,1 7 52,0 0 1,-1-1 0,1 1-1,-1 0 1,0 0-1,-1 0 1,-2-5-19,3 8 12,1-1 1,-1 1-1,1 0 1,0-1-1,0 1 1,0-1-1,1 1 1,-1-1-1,1 0 1,0 0-13,1-40-125,6 10 183,-5 26-13,0 0 0,-1 0 0,0 0 0,0 0 0,-1-1 0,0 1 0,-1-2-45,0 2 18,0 1 0,-1-1 0,0 0-1,-1 1 1,0 0 0,0 0 0,0 0 0,-1 0-1,0 0 1,0 1 0,-1-1 0,-3-3-18,-2 0-12,1 1 1,-1 0-1,-1 0 0,0 1 1,0 1-1,-12-7 12,-74-47-104,38 22 102,58 38-6,0 0 0,-1 0 0,1 0 0,0 0 1,0-1-1,0 1 0,0 0 0,0-1 1,0 1-1,0-1 0,1 1 0,-1-1 0,0 0 1,1 1-1,0-1 0,-1 1 0,1-1 0,0 0 1,-1 1-1,1-1 0,0 0 0,0 1 1,1-1-1,-1 0 0,0 1 0,0-1 0,1 0 1,-1 1-1,1-1 0,0 0 0,-1 1 1,1-1-1,0 1 0,0 0 0,0-1 0,0 1 1,1-1 7,4-3-10,-1 1 0,1 0 1,1 1-1,-1-1 1,1 1-1,-1 0 0,1 1 1,0 0-1,0 0 1,3 0 9,8-3-52,-6 3 52,0-1-1,0-1 1,0 0 0,-1-1 0,0 0-1,0 0 1,8-6 0,-2 0 48,0 1-1,1 1 0,11-4-47,11-6 8,-19 5 116,-19 12-134,0 1 1,0-1-1,0 1 1,0-1-1,0 1 1,0 0-1,0 0 1,1 0-1,-1 0 1,0 0-1,1 0 1,-1 1-1,0-1 1,1 1-1,-1 0 1,1-1-1,1 1 10,-1 1-16,1-1 0,-1 1 0,1-1 0,0 1 0,-1 0 0,1 0 0,-1 1 0,0-1 0,1 1 0,-1 0 0,0 0 0,0 0 0,0 0 16,3 1 16,0 0 0,1 0 0,-1-1 0,1 0-1,2 1-15,19 7-25,-16-4 32,0 1 0,0 1 0,-1 0 0,-1 1 0,3 2-7,-1 0 43,1-1 1,0-1-1,7 5-43,68 41 11,-49-28 15,-30-22 10,0-1-1,0 1 1,-1 1-1,0 0 1,0 0 0,1 2-36,-5-8 13,0 0 1,0 0-1,0-1 1,0 0-1,0 1 1,0-1-1,0 0 1,-1-1-1,1 1 1,0-1-14,-2 1 7,0 0 0,0 0 1,-1-1-1,1 1 0,0 0 0,-1-1 0,0 1 0,1-1 1,-1 0-1,0 1 0,1-1 0,-1 0 0,0 0 1,0 0-1,0 0 0,-1 0 0,1 0 0,0 0 1,-1-2-8,1-2 44,0-1 0,-1 0 0,0 1 1,0-1-1,0 0 0,-1 1 0,-1-6-44,-13-45 35,12 46-70,-2-16 170,0 1 1,2-1-1,1 1 1,1-1-1,2-24-135,0 6 155,-3 10-69,-2-10-86,1 10 95,1-12-95,2 36 28,0-13 158,0 0 0,4-17-186,-2 29 103,-2 0-1,0 0 1,0-8-103,-1 6 17,1 1 0,1-13-17,3-10-24,0 1 158,4-19-134,-5 44 39,-1 0 0,1 1 0,1-1 0,-1 0 0,2 1 0,-1 0 0,4-5-39,-6 11 24,1-2-38,1 0 1,-1 0 0,1 0 0,0 1-1,0-1 1,1 1 0,-1 0 0,1 0-1,0 0 14,9-5 6,39-22-33,-18 8 126,-27 16-64,1 1-1,0 0 1,2 0-35,-1-1-74,-10 6 67,1 1 0,0-1 0,-1 1 1,1-1-1,0 1 0,-1 0 0,1-1 1,0 1-1,-1 0 0,1-1 0,0 1 0,0 0 1,-1 0-1,1-1 0,0 1 0,0 0 1,0 0-1,-1 0 0,2 0 7,2 0 11,0 0 0,0 0 0,0 1 0,0-1 0,0 1 0,0 0-1,0 0 1,0 0 0,0 1 0,-1-1 0,2 1-11,-2 0-19,-1 0-1,1 1 1,0-1-1,-1 0 1,1 1-1,-1-1 1,0 1-1,0 0 1,0 0-1,0 0 1,0 0-1,-1 0 1,1 2 19,15 35-131,-2 2 1,7 37 130,-19-65-1,-1 0 0,-1 1 0,-1-1 0,0 0 0,-1 8 1,0 12-91,1-9 8,-1-9 93,1 0 0,1 1 1,0-1-1,1 0 0,1 0 0,2 6-10,3 8-28,-1 1-1,-1 0 1,-2 0-1,-1 1 1,-2-1 0,-1 10 28,-1-8-80,0-21 56,1 0 0,0 1 0,1-1 0,0 0 0,0 0 0,4 10 24,2 6-25,-6-21 15,1 0 0,0 0-1,0 0 1,1 0 0,0 0 0,0 0 0,3 3 10,-1-2-24,1-1 1,1 0 0,-1-1 0,1 1 0,0-1 0,0-1 0,1 1 0,0-1 0,0 0-1,0-1 1,0 0 0,5 1 23,32 17-16,-40-19-5,-1-1-1,0 1 1,0 0-1,0 0 1,3 2 21,14 11 33,-17-14-20,-1 0 1,1 0 0,-1 0 0,1-1-1,-1 0 1,1 0 0,0 0 0,0 0-1,-1 0 1,1-1 0,0 0 0,0 0-1,0 0 1,0 0 0,-1 0 0,1-1 0,0 0-1,0 0 1,0 0 0,-1 0 0,1 0-1,-1-1 1,1 0 0,-1 0 0,0 0-1,1 0 1,-1 0 0,0 0 0,0-1-1,-1 0 1,1 1-14,1-2 3,1-1 3,0-1 0,-1 1-1,1-1 1,-1 0 0,-1 0 0,3-4-6,7-15 3,8-21 26,17-40 29,-25 51-74,-2-1 0,5-28 16,-11 38 90,0-2-189,8-20 99,-10 39-15,0 0-1,1 0 1,0 1-1,1-1 1,-1 1-1,2 0 1,1-1 15,5-7 63,-2 2-65,0 1 1,2 1 0,3-4 1,-5 6 0,-8 8-14,0 0 1,0 0-1,0 0 0,1 0 0,-1 0 0,1 0 1,0 0 13,3-1-86,-5 2 82,1 0 0,-1 1-1,0-1 1,0 0 0,0 1-1,1-1 1,-1 1 0,0-1-1,1 1 1,-1 0 0,0 0-1,1-1 1,-1 1 0,0 0-1,1 0 1,-1 0 0,1 1-1,-1-1 1,0 0 0,1 0 0,0 1 4,14 4-113,1 1 103,0 0-1,5 3 11,-20-7 2,1 0-1,-1 0 1,0 0 0,0 0-1,0 0 1,0 1 0,0-1-1,-1 1 1,1-1 0,-1 1-1,1-1 1,-1 1 0,1 2-2,4 6 0,-5-9 0,0-1 1,0 1 0,0 0 0,-1-1 0,1 1 0,0 0 0,-1 0 0,1-1 0,-1 1-1,0 0 1,1 0 0,-1 1-1,1 65 129,0-16-386,-4 39 257,0-66 44,-2-1 0,-1 0 0,-2 5-44,-1 0 18,-2 23-18,10-40-49,0 0 0,1 0 0,0 6 49,1 7-13,1-12 2,0-1 1,1 0-1,0 0 1,0 0-1,2-1 1,3 8 10,-5-12-55,-3-5 103,11 16 150,-11-17-204,0 0 1,0 0 0,1-1 0,-1 1-1,0 0 1,0 0 0,1 0 0,-1-1 0,0 1-1,1 0 1,-1 0 0,1-1 0,-1 1-1,1 0 1,-1-1 0,1 1 0,0-1 0,-1 1-1,1 0 1,0-1 0,-1 1 0,1-1 0,0 0-1,0 1 1,-1-1 0,1 0 0,1 1 5,1 0 1,-1 0 1,1-1 0,0 1 0,0-1 0,0 1 0,0-1 0,1 0-2,7-1-26,0 0 0,0-1 1,0 0-1,0-1 1,5-2 25,-5 2 1,0 0 0,0 0 0,0 1 0,0 1 0,6 0-1,3 0-77,-4 1-120,-1 0 0,0 1 1,0 1-1,3 0 197,24 4 43,-1-2-1,1-1 1,0-3 0,11-2-43,17 1 48,-54 1-19,-9-1-53,0 1 0,0 0 0,0 1 1,4 0 23,-10 0 0,1-1-1,0 1 1,0-1 0,-1 1 0,1-1 0,0 1-1,-1 0 1,1 0 0,-1 0 0,1 0 0,-1 0 0,0 0-1,1 0 1,-1 1 0,0-1 0,0 0 0,0 1-1,0-1 1,1 2 0,7 12 77,-6-10-86,0-1 0,0 1 0,-1 0 0,1 0 0,-1 0 0,0 0 0,-1 0 1,1 0-1,-1 0 0,0 1 0,0 2 9,-1-2-21,0-3 43,0 1 1,0 0 0,0-1-1,0 1 1,-1-1 0,1 1-1,-1-1 1,0 1 0,0-1-1,0 1 1,-1-1 0,0 2-23,-12 25 2,12-25 15,0 0 0,0-1 0,0 1 0,-1 0 0,0-1 0,0 1-1,0-1 1,0 0 0,-4 3-17,-7 4 36,11-8-33,-1-1 1,1 1 0,0 0-1,0 0 1,-2 2-4,3-2-16,-1 0 1,0 0 0,-1 0 0,1-1-1,0 1 1,-1-1 15,-12 11 1,12-10-13,2 0-1,-1 1 1,0-1-1,1 1 1,-1-1 0,1 1-1,0 0 1,0 0 0,1 0-1,-1 0 1,1 0 0,0 0-1,0 1 1,0-1 0,1 0-1,-1 1 1,1-1 0,0 0-1,0 1 13,6 81-42,-6-59 138,3-22-12,12 3-120,-1-1-29,-1 1 1,0 0-1,0 1 65,1 1 25,1-1 0,4 2-25,-13-8 4,5 2 11,-1 0 0,0 1-1,6 5-14,-13-8-1,1 0 0,-1 0 0,0 0 0,0 1 0,0-1 0,0 1 0,-1 0 0,1 0 0,-1 0 0,0 0 0,0 1 1,0 0-70,0 0-1,0 0 1,-1 0-1,0 0 1,0 0 0,0 1-1,0-1 1,-1 1 0,0-1-1,0 0 1,0 1 0,-1-1-1,0 0 1,0 1-1,0-1 1,-1 0 0,0 0-1,0 0 1,0 0 0,0 0-1,-1-1 1,0 1 0,0-1-1,0 1 1,0-1-1,-1 0 1,0 0 0,0-1-1,0 1 1,0-1 0,-1 1 70,-10 3-2043,1-6-1066</inkml:trace>
  <inkml:trace contextRef="#ctx0" brushRef="#br3" timeOffset="51521.84">912 1209 9472,'8'-3'4273,"13"-9"-2792,-19 11-1478,-1 1 0,0-1 0,0 0 0,0 0 0,1 1 0,-1-1 0,0 1-1,1-1 1,-1 1 0,1-1 0,-1 1 0,0 0 0,1 0 0,-1 0 0,1-1 0,-1 2 0,1-1-1,-1 0 1,1 0-3,-1 1-9,1 0 0,0 0 0,-1 0 0,1 0 0,-1 0 0,0 1 0,1-1 0,-1 0 0,0 1 0,0-1 0,0 1 0,0-1 0,0 1 0,0 0 0,1 1 9,56 121-138,-45-97 167,2 0 1,0-1 0,2-1 0,0-1 0,10 9-30,-18-21 19,12 11 68,-21-22-90,1-1 0,0 1 0,0 0 0,0 0-1,0-1 1,0 1 0,0-1 0,0 1 0,1-1-1,-1 1 1,0-1 0,0 1 0,0-1 0,0 0-1,1 0 1,-1 0 0,0 0 0,0 0 0,0 0 0,2 0 3,-3 0-24,1 0 1,-1-1 0,1 1 0,0 0-1,-1-1 1,1 1 0,-1-1 0,1 1 0,-1-1-1,1 1 1,-1-1 0,1 1 0,-1-1 0,0 1-1,1-1 1,-1 0 0,0 1 0,1-1-1,-1 0 1,0 1 0,0-1 0,1 0 0,-1 1-1,0-1 1,0 0 0,0 1 0,0-1 23,0-23-510,0 16 313,-3-29 86,-1 0-1,-1 1 0,-3-1 1,-3-6 111,3 7 62,7 30-65,0 1-43,0 0 0,0 0 1,0 1-1,-1-1 0,1 0 0,-1 1 0,0-1 0,-1 1 0,-2-4 46,5 8-9,0 0 0,0 0 1,0 0-1,0 0 0,0 0 0,-1 0 0,1-1 0,0 1 0,0 0 0,0 0 0,0 0 0,0 0 0,-1 0 1,1 0-1,0 0 0,0 0 0,0 0 0,0 0 0,0 0 0,-1 0 0,1 0 0,0 0 0,0 1 0,0-1 1,0 0-1,0 0 0,0 0 0,-1 0 0,1 0 0,0 0 0,0 0 0,0 0 0,0 0 0,0 0 0,0 1 1,0-1-1,-1 0 0,1 0 0,0 0 0,0 0 0,0 0 0,0 0 0,0 1 0,0-1 0,0 0 0,0 0 1,0 0-1,0 0 0,0 0 0,0 1 0,0-1 0,0 0 0,0 0 0,0 0 0,0 0 0,0 0 0,0 1 1,0-1-1,0 0 0,0 0 0,0 0 9,0 14-279,0-10 221,2 31-19,2 0-1,4 16 78,-2-13-106,-3-20-779,0-1-1,5 14 886,2-5-2730</inkml:trace>
  <inkml:trace contextRef="#ctx0" brushRef="#br3" timeOffset="52020.65">1934 1239 7680,'-1'1'202,"0"0"1,-1 0-1,1 0 1,0-1-1,0 1 1,0 0-1,0 0 1,0 1-1,0-1 0,0 0 1,0 0-1,0 0 1,0 1-1,1-1 1,-1 0-1,1 1 1,-1-1-1,1 0 1,-1 1-1,1-1 1,0 1-1,-1-1 1,1 2-203,-1 6-81,1 0 1,0 0 0,1 7 80,0 3 138,-1 37-265,2 120 112,1-131 49,2 0 0,9 39-34,-13-80 13,5 19-192,-6-23 163,0 1 0,0-1 0,0 0 0,0 1 0,0-1 0,0 0 0,0 1 0,0-1 1,0 0-1,0 1 0,1-1 0,-1 0 0,0 0 0,0 1 0,0-1 0,1 0 1,-1 0-1,0 1 0,0-1 0,1 0 0,-1 0 0,0 0 0,0 1 0,1-1 0,-1 0 1,0 0-1,1 0 0,-1 0 0,0 0 0,1 0 0,-1 1 0,0-1 0,1 0 1,-1 0-1,0 0 0,1 0 0,-1 0 0,0 0 0,1 0 0,-1 0 0,0-1 0,1 1 1,-1 0-1,0 0 0,1 0 0,-1 0 0,0 0 0,0-1 0,1 1 0,-1 0 1,0 0-1,1 0 16,2-4-129,-1 0 0,1 0 1,-1 0-1,1 0 1,-1-1-1,0 1 0,0-3 129,3-3-171,21-55-1155,3-19 1326,-14 36-621,3 0 0,2 1-1,9-13 622,-25 52-89,13-20-1195,-16 27 1071,1-1 0,-1 1 1,0 0-1,0 0 0,1-1 0,-1 1 1,1 0-1,-1 0 0,1 0 0,-1 0 0,1 1 1,0-1-1,-1 0 0,1 1 0,1-1 213,12 2-1445</inkml:trace>
  <inkml:trace contextRef="#ctx0" brushRef="#br3" timeOffset="52446.71">1236 941 6400,'-20'-22'2368,"16"9"-1856,-7-8 160,6 12-96,-5-10-448,1 3-32,-5-2-1152,-3 0-416,8-4-1184,9-7-448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4.167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9 0 9984,'-9'0'3680,"14"6"-2848,-1-6-192,-4 0-192,0 0-1568,0 0-576,0 0-2240,0-6-1024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4.567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20 1 9728,'-20'16'3680,"20"-16"-2848,0 5-96,0-5-192,0 0-576,0 0-96,6 0-1440,3-5-608,2 1-1600,-2-5-640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4.984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 10 8960,'0'0'3424,"5"3"-2656,-1-3 128,-4 0-128,0 0-800,0 0-256,0 0-2208,0 0-992,0-3 224,0-6 160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5.452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6 4 9728,'-6'5'3584,"17"-1"-2784,-11-4-128,0 0-320,0 0-1504,4 0-544,1-4-2144,4-5-896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5.869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30 6 9216,'-20'0'3520,"14"4"-2752,6-4 160,0 0-96,0 0-896,0 0-224,0 0-1824,-4-9-672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6.301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35 4 10112,'-15'0'3872,"15"-3"-3040,0 3-352,0 0-320,-5 3-2208,1-3-832,-1 6-832,-1-3-192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6.771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9 23 10240,'-9'-13'3872,"9"13"-3040,0-9-1056,0 9-640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8.113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21 1 11648,'-20'5'4288,"20"-5"-3329,5 4-1662,-5-4-1025,0 0-2816,6-9-1024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2.497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4 166 9216,'-3'0'3424,"6"0"-2656,3 0-576,-6 0-384,0 0-2784,5 0-1056,4-3 1184,2-6 640</inkml:trace>
  <inkml:trace contextRef="#ctx0" brushRef="#br0" timeOffset="4990.3">252 1 11008,'-11'0'4128,"16"0"-3200,5 9-1408,-5-2-800,-5-7-3072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43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2270 3584,'0'3'220,"-1"0"0,1-1 0,-1 1 0,1-1 0,-1 1 0,0 0 0,0-1 0,0 1 0,0-1 0,-1 0 0,1 1 0,-1-1 0,1 0 0,-1 0 0,0 0 1,0 0-1,0 1-220,-1-1 276,1 1 0,0 0 0,0 0 0,-1 0 0,2 0 0,-3 4-276,1 1 63,1 0-1,0 1 1,0 0 0,1-1-1,0 1 1,0 0 0,1-1-1,1 5-62,-1-10 43,1 1 0,0-1-1,-1 0 1,2 1 0,-1-1 0,0 0-1,1 0 1,1 3-43,5 13 336,-5 0-261,0 0 1,-2 1-1,0 0 1,-1-1 0,-1 5-76,0 18 171,5 11-102,1-11 97,1 11 202,-6 66-11,5-67 38,-1 71 394,1-84-826,-5 544 1562,1-579-1490,-1 0 0,1 0 1,0 0-1,0 0 0,0 0 0,1 2-35,0-1 69,-1-1 0,0 1 0,1-1-1,-2 1 1,1-1 0,0 5-69,-1 134 464,0-68-395,-5-54-30,1 2 50,4-21-88,-1 0 0,1 0 0,0 0 0,-1 0 0,0-1-1,1 1 1,-1 0 0,0 0 0,0 0-1,0 0 95,0 0-1,1 0 1,-1-1-1,0 1 1,1 0-1,0 0 1,-1 0-1,1 1 1,0-1-95,0-2 90,0 0 12,-20 0 127,10-6-304,8 5 79,1 0 0,-1 0 0,1 1 0,-1-1 0,0 0 0,1 1 0,-1-1 0,0 1 0,1 0 0,-1-1 0,0 1 0,0 0 0,1 0 0,-1 0 0,0 0 0,0 1-4,-2-2 2,0 2 39,-7 7-68,3-1 26,0 0-1,1 1 0,0 0 0,0 0 1,1 0-1,0 1 0,1-1 0,0 1 0,0 2 2,-14 18-140,13-22 172,2 0 1,-1 1 0,-2 6-33,3-8 1,4-5-7,-1 0-1,1 0 1,-1 1 0,1-1 0,-1 0-1,1 0 1,0 0 0,-1 0 0,1 0 0,0 1-1,0-1 1,0 0 0,0 1 6,-6 46 5,6 36 6,6-50 357,-5-31-364,0 0 0,0 0 1,0-1-1,1 1 1,-1 0-1,0-1 0,1 1-4,0-1 10,-1 1-1,1 0 0,-1-1 1,0 1-1,0 0 0,0 0 1,0 0-10,0-2 2,-1 0 0,0-1 0,0 1 0,1 0-1,-1 0 1,1-1 0,-1 1 0,1 0 0,-1 0 0,1-1 0,-1 1 0,1-1 0,0 1 0,-1 0 0,1-1 0,0 1-2,8 9 43,-7-7-22,-1 0-1,0-1 0,1 1 0,0 0 0,0-1 0,0 1 0,0-1 0,0 1 0,0-1 0,1 0 1,-1 0-1,1 0 0,1 0-20,32 21 5,-30-20 44,-1 1-1,1-1 1,1 0-1,-1 0 1,0-1-1,0 0 1,1 0-1,0-1 0,-1 1 1,1-1-1,1 0-48,86 6 192,-56-7 84,6 1-75,-1-3 0,4-1-201,-31 0 80,0-1-1,0-1 1,4-2-80,2 0 102,36-16-113,-46 19 17,0-1 0,0-1 0,0 0-6,14-7 30,-23 10-26,1 1 0,-1-1-1,0 0 1,-1 0 0,1 0-1,0 0 1,-1 0 0,0-1-1,1 1 1,-1-1-1,-1 0 1,1 0-4,9-15 95,-7 12-81,-1 1 1,0-2-1,0 1 0,0 0 1,1-7-15,1-4-3,-3 8 11,0 0-1,-1 0 0,0 0 0,0 0 0,-1 0 1,-1-1-1,0 0-7,0-20-93,2 3 243,0 19-143,0-1 0,-1 1-1,-1 0 1,1-1 0,-2 1-1,1 0 1,-2-6-7,-13-17-21,12 24 33,-11-28 104,4 16-175,9 15 61,0 2-1,-1-1 0,1 0 1,-1 0-1,0 1 1,0-1-1,-1 1 1,1 0-1,-1 0 1,1 0-1,-3-1-1,-4-3 48,8 6-50,1 0-1,-1 0 1,0 0 0,0 0 0,0 1-1,1-1 1,-1 0 0,0 1-1,0 0 1,0-1 0,0 1 0,0 0-1,0 0 1,0 0 0,0 0-1,0 1 1,0-1 0,0 0 0,-1 1 2,-13 1-170,12-2 150,1 1 0,0 0 1,0 0-1,-1 0 0,1 0 0,0 0 1,0 1-1,0-1 0,0 1 1,1 0-1,-1 0 0,0 0 1,1 0-1,-1 0 0,0 1 20,-16 12-14,16-14 26,1 0-1,-1 0 0,1-1 0,-1 1 0,1-1 0,-1 1 0,1-1 1,-1 0-1,1 0 0,-1 0 0,0 0-11,3 0 0,0 0 0,-1 0 1,1 0-1,0 0 0,-1 0 0,1 0 0,0 0 0,-1 0 1,1 0-1,0 0 0,0 0 0,-1 0 0,1 0 0,0 0 1,-1-1-1,1 1 0,0 0 0,-1 0 0,1 0 1,0 0-1,0-1 0,-1 1 0,1 0 0,0 0 0,0 0 1,0-1-1,-1 1 0,1 0 0,0 0 0,0-1 0,0 1 1,-1 0-1,-4-6-1,3 4 4,0-1-1,1 1 0,-1-1 0,0 1 0,1-1 0,0 0 0,0 0 0,-1 1 0,1-1 1,0-3-3,-3-4 26,3 1-57,-3-1 14,2 6 29,1 0 0,-1 0 0,0 0 0,1-1 0,0 1 0,0-1 0,0 1 0,1-1 0,-1 1 0,1-1 0,0 0 0,0 1 0,1-2-12,-1-3 136,0 1 1,0-1 0,-2-6-137,0 2 176,1 0 1,1-1-1,0 1 1,1-6-177,0-15 8,3-34 206,1 24-257,-5-138 763,-9 87-587,9-26 385,0 118-496,0 1 0,-1-1 0,1 1 0,-1-1 0,1 1 0,-1-1 0,0 1 0,0-1-22,0 1 19,0-1-1,0 1 1,0 0 0,1-1-1,-1 1 1,1 0-1,0-1 1,-1 0-19,1-391 987,-9 320-859,9-251 101,0 322-218,-1 0 1,1 0-1,-1 0 0,0 1 1,0-1-1,0 0 0,0 0 1,-1 1-1,1-1 0,-1 0-11,-6-13 4,7 14-21,0 0 1,0 0-1,0 0 0,-1 0 0,1 1 1,-1-1-1,1 0 0,-1 1 0,0-1 1,1 1-1,-1-1 0,0 1 0,0 0 1,0-1 16,-31-12-235,28 13 231,1 0-1,-1 0 1,0 1 0,0 0-1,1 0 1,-1 0 0,0 1-1,0 0 1,1 0 0,-1 0-1,0 0 1,1 1 0,-1-1-1,1 1 1,0 0 0,-1 1 4,0 0-36,2-1 29,-1 0 1,1 0-1,-1 0 0,1-1 0,-1 1 0,0-1 0,1 0 0,-3 1 7,6-2 2,-1 0-1,0 0 1,1 0-1,-1 0 1,0 0 0,1 0-1,-1 1 1,1-1-1,-1 0 1,0 1-1,1-1 1,-1 0 0,1 1-1,-1-1 1,1 1-1,-1-1-1,1 1-12,-1-1 1,1 0-1,-1 1 0,1-1 0,-1 1 0,1-1 0,-1 0 0,1 0 0,-1 1 0,0-1 0,1 0 0,-1 0 0,1 0 0,-1 0 1,0 1-1,1-1 12,-1 0-69,1 0 1,-1 0-1,1 0 1,-1 0-1,1 0 1,0 0-1,-1 0 1,1 1-1,-1-1 1,1 0-1,0 0 1,-1 0 0,1 1-1,0-1 1,-1 0-1,1 1 1,0-1-1,-1 0 1,1 1-1,0-1 1,0 0-1,-1 1 1,1-1-1,0 0 1,0 1-1,0-1 1,0 1-1,-1-1 1,1 1 0,0-1-1,0 1 69,-9 1-6341,4-4 1872</inkml:trace>
  <inkml:trace contextRef="#ctx0" brushRef="#br0" timeOffset="8585.21">434 2367 2048,'1'-3'-1846,"1"0"5478,1 0 5596,-5-1-7389,0 0-1734,0 1 0,1-1 0,-1 1-1,1-1 1,-1 1 0,1-1 0,0 0 0,1 0 0,-1-3-105,-5-11 379,6 14-360,0 1 1,-1-1 0,0 1 0,0 0 0,0 0 0,0-1 0,-1 0-20,1 0-19,-1 0 1,1 0 0,0 1-1,0-1 1,1 0 0,-1 0-1,1-3 19,-2-36 229,1 24-216,1 0 0,0 0 0,1 0 0,1 0-1,3-9-12,-3 18 116,-1 0-1,1 0 1,-2-8-116,3-17 251,-1 21-211,-1 0 0,0-1 0,-2 1 0,0-5-40,0-14-112,1-3 325,-3-1 0,-2-13-213,3 37-12,0 0 0,1 0 0,0 0 0,1 0 0,1 0-1,0 0 1,1-1 12,2-39 32,1-12 192,1-5-80,-2 36-138,-2 15-6,2-1-1,1-6 1,-2 10-26,0 0 0,-2-1 0,0 1-1,-1 0 1,-1-14 26,0-9 115,1 36-91,0-13 10,0 1-1,-1 0 0,0 0 0,-1 0 0,-1 0 0,0 0 0,-2-3-33,1 4 11,1 1-1,1-1 1,0 0-1,1 1 0,1-1 1,0 0-1,1-3-10,-1-10 205,6-9-296,-1-6 118,-1-45 133,-4 69-80,0-20 64,0 35-148,-1 0 0,1 0 1,-1 0-1,1 0 0,-1 0 0,0 0 1,0 0-1,0 0 0,-1 0 0,1 0 4,-1 1-3,1-1-1,0 0 0,0 1 0,0-1 1,1 0-1,-1 0 0,1 0 0,-1 0 1,1 0-1,0-1 4,-2-17 85,0 12 47,1 1-1,1-1 1,0 1-1,0-1 0,1-4-131,0 2 23,-1 0 0,0 0 0,-1-5-23,-6-63 122,4 60-114,2-1 1,1 0-1,1-14-8,1-8-19,-2 18 64,2 1 0,2-9-45,0 2 88,0 7 87,-1 0 0,0-19-175,-3 38 5,1 0 0,0 0 0,0 0 0,0 0 0,0 0 0,0 0 0,1 1 0,0-1 1,0 0-6,9-22-164,-10 23 161,0 0-1,0 1 0,0-1 1,0 0-1,1 0 1,-1 1-1,1-1 0,0 1 1,0-1-1,0 1 0,0 0 1,0 0-1,0 0 0,1 0 1,-1 0-1,1 1 0,-1-1 1,1 1-1,0-1 1,2 0 3,0 0-14,0 1 0,-1-1 0,1 1 0,0 0 0,0 1 0,0-1 0,0 1 0,0 0 0,-1 0 0,1 1 0,0-1 0,3 1 14,-5 1-58,1-1-1,-1 1 0,1 0 0,-1 0 0,0 0 1,0 0-1,0 0 0,2 3 59,8 5-79,2-1 87,-1 1 0,5 4-8,-14-9-4,-1-1 1,1 1 0,-1-1 0,0 1-1,0 0 1,-1 1 0,0-1-1,1 2 4,3 6-156,-3-5 54,1 1 0,-2-1 0,1 1 0,-1-1 0,1 8 102,-2-9-1,1 1 0,0 0 0,0-1 0,0 0 0,1 1 0,1-1 1,-1 0 0,0 1 0,0-1 0,-1 1 0,0-1 0,1 8 0,-1 3-27,-1 1-1,-1 0 1,0-1-1,-2 3 28,1 1 122,0 0 0,3 19-122,2-9-59,-2 0 0,0 12 59,-3 141 75,-1-167-44,-1 1 0,-1 2-31,0-2-12,2 0-1,0 3 13,1-1-8,0-1-1,-2 0 1,0 1-1,-1-1 1,-5 18 8,3-16-42,1-1 0,-2 22 42,2-11-18,2-6 66,1 0 1,2 25-49,0-4-54,0 11 38,8 49 16,-8-87 52,0 0-1,-2 8-51,1 1-2,-1-20-14,0 0 0,0-1 0,-1 1 0,0 0 0,-1 2 16,0-2 44,1 0 0,0 0-1,1 0 1,0 1 0,0 2-44,1 335-53,-1-333 75,-1 1 1,0-1 0,-1 0-1,-2 7-22,1-7-29,1 0 0,1 0-1,0 0 1,0 8 29,3 24 184,0-17-110,-1-1 0,-2 1-1,-2 14-73,-5-13 50,7-25-116,0-1-1,0 1 1,1-1-1,0 1 1,0 0-1,0 0 0,1 2 67,0-6-1093,-1-2-981,-4-3-2246</inkml:trace>
  <inkml:trace contextRef="#ctx0" brushRef="#br0" timeOffset="11478.69">232 2419 4736,'-4'-12'1271,"-1"-12"1004,4 23-2182,0 0-1,1 0 0,-1 0 1,0 1-1,0-1 0,1 0 1,-1 0-1,0 0 1,0 1-1,0-1 0,0 0 1,0 1-1,0-1 0,0 1 1,0 0-1,0-1 0,0 1 1,-1 0-1,1-1-92,0 1 53,1 0 54,0 0 128,0 0 122,15 0 368,52-14-357,-12 3 1424,54-4-1792,-76 12 90,-6 0-59,0 1 0,0 2 0,0 1 0,20 3-31,-22-2 137,0 0 1,8-1-138,36 2 941,-35 0-740,1-2 1,-1-1-1,1-1 1,-1-2 0,21-5-202,-39 8-27,-16 0 30,0 0 1,1 0-1,-1 0 0,0 0 0,0 0 1,1 0-1,-1 0 0,0 0 1,0 0-1,1 0 0,-1 0 1,0 0-1,0 0 0,1 0 1,-1 0-1,0 0 0,0 0 1,1 0-1,-1 1 0,0-1 1,0 0-1,0 0 0,1 0 1,-1 0-1,0 1 0,0-1 1,0 0-1,0 0 0,1 0 0,-1 1 1,0-1-1,0 0 0,0 0 1,0 0-1,0 1 0,0-1 1,0 0-1,0 0 0,0 1 1,0-1-1,0 0 0,1 0 1,-2 1-1,1-1 0,0 0 1,0 1-1,0-1 0,0 0 1,0 0-1,0 1 0,0-1 0,0 0 1,0 0-4,-1 1 0,0 0-1,0-1 1,0 1 0,0-1 0,0 1 0,0-1 0,0 0-1,-1 1 1,1-1 0,0 0 0,0 0 0,0 0 0,0 0-1,0 0 1,-1 0 0,1 0 0,0 0 0,0 0-1,-1 0 1,-4-1 9,-156 6-19,58 0-156,56-1 109,1-1 0,-1-3 1,-6-2 56,-15 1 334,-18 3-334,-8 0 92,60 0 146,17-2-13,1 1 0,-12-3-225,13 0 64,-24-2-64,-25 0 0,48 3-11,13 1 3,1-1 1,-1 1 0,1 0-1,-1 0 1,0 0-1,1 0 1,-1 1-1,1-1 1,-1 1 0,0 0-1,1 0 1,0 1-1,-1-1 1,1 1-1,-1 0 8,3-2-42,22 0 36,-7-1-69,1 0-1,-1 1 1,1 1-1,0 1 1,5 1 75,1 0-17,22 0 17,-3-3-93,10 0 65,1-2 0,0-2 28,-3 1-3,12 1 3,18-1 61,169-2-133,-174 5 176,15-3 56,-68-2-106,-16 2 30,-13 2-89,-50-1 368,-30-5-363,40 2 11,0 2-1,0 2 1,-44 6-11,66-3 29,-6 1 2,1 2 0,-5 1-31,-9 5 15,0-3 1,-6-1-16,36-5 74,0-1 0,0-1 0,-1-1 0,1 0 1,0-1-1,0-1 0,0 0 0,0-1-74,5 1 143,-14-2 156,24 4-300,1 1 0,-1 0 0,1 0-1,-1 0 1,1 0 0,0 0 0,-1-1 0,1 1-1,-1 0 1,1 0 0,0-1 0,-1 1 0,1 0-1,-1-1 1,1 1 0,0 0 0,0-1 0,-1 1 0,1 0-1,0-1 1,0 1 0,-1-1 0,1 1 0,0 0-1,0-1 1,0 1 0,0-1 0,-1 1 0,1-1-1,0 1 1,0-1 0,0 1 0,0-1 0,0 1-1,0-1 1,0 1 0,1-1 0,-1 1 0,0 0-1,0-1 2,1 0-32,1 0 0,-1-1-1,1 1 1,-1 0 0,1 0-1,-1 0 1,1 1 0,0-1-1,0 0 1,-1 1 0,1-1-1,0 1 1,0-1-1,0 1 33,3-1-69,4-1-39,1 0 0,-1 1 1,0 0-1,1 1 0,-1 0 0,8 1 108,9 0-127,283 7 175,-137 5 43,-160-13-25,0 0-1,1-1 1,3 0-66,19-2 326,-27 3-288,1 0-1,-1 0 1,0-1 0,0 0 0,0 0-1,0-1 1,-1 0 0,1-1 0,0 0 0,-1 0-1,0 0 1,3-3-38,-9 6 21,-1 0 11,0 0 6,0 0 26,-1 8 224,-1-7-293,0-1-1,-1 0 1,1 1 0,-1-1 0,1 0-1,-1 0 1,1 0 0,-1 0 0,-1-1 5,-4 1-60,-145 8-404,94-5 430,-24-4 34,18 0 2,-12-4 31,51 2-5,0 2 0,0 0 0,-6 2-28,18 1-40,0 0-1,0 1 0,-8 3 41,18-3-22,3-3-47,1 0 21,0 0-21,0 0-49,0 0-10,0 0 16,0 0 64,0 0 6,0 0-33,0 0 48,3 2 25,0 0 0,1 0 0,-1 0 0,0-1 0,1 0 0,-1 1 0,1-1 0,0 0 2,20 2 29,-1-1-1,0 0 1,0-2-1,12-2-28,14 1 212,310-8-154,-341 8-123,5 0-64,0-1 0,-1 0 1,1-2-1,-1-1 0,18-6 129,-39 11-133,0 0-1,0 0 1,0-1 0,0 1-1,0-1 1,0 1 0,0-1-1,-1 0 1,1 1 0,0-1-1,0 0 1,-1 1-1,2-1 134,0-10-4420,-2 2 820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06.151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163 2 3456,'-1'-1'83,"0"1"0,1 0-1,-1 0 1,0 0 0,0-1 0,0 1 0,0 0-1,1 0 1,-1 0 0,0 0 0,0 1 0,0-1-1,0 0 1,1 0 0,-1 0 0,0 1 0,0-1-1,0 0 1,1 1 0,-1-1 0,0 1 0,1-1-1,-2 1-82,-18 16 205,5-3 11,4-7-147,1 1 1,1 0-1,-1 0 0,1 1 1,1 0-1,0 1 0,0 0 1,0 0-1,2 1 0,-1-1 1,-2 8-70,6-8 42,3-10-38,-1 0 0,1 0 0,0 1-1,0-1 1,0 0 0,0 0-1,0 1 1,0-1 0,0 0 0,0 1-1,0-1 1,0 0 0,0 0-1,0 1 1,0-1 0,0 0-1,0 0 1,0 1 0,0-1 0,0 0-1,0 1 1,0-1 0,0 0-1,0 0 1,1 1 0,-1-1 0,0 0-1,0 0 1,0 0 0,0 1-1,1-1 1,-1 0 0,0 0-1,0 0 1,1 1 0,-1-1 0,0 0-1,0 0 1,1 0 0,-1 0-1,0 0 1,0 0 0,1 0 0,-1 0-1,0 0 1,0 1 0,1-1-1,-1 0 1,0 0 0,1 0-1,-1 0 1,0-1 0,0 1 0,1 0-1,-1 0 1,0 0 0,0 0-1,1 0 1,-1 0-4,11-2 168,0 1 0,0-2 0,0 1 0,-1-1 0,1-1 0,8-4-168,-11 4 0,-1 0-1,1-1 1,-1 0 0,0 0-1,0-1 1,18-13 103,-25 19-94,1-1-1,-1 1 1,1 0-1,-1 0 1,1-1-1,-1 1 1,0 0-1,1-1 1,-1 1-1,0 0 1,1-1-1,-1 1 0,0-1 1,1 1-1,-1 0 1,0-1-1,0 1 1,0-1-1,1 1 1,-1-1-1,0 1 1,0-1-1,0 1 1,0-1-1,0 1 0,0-1 1,0 1-1,0-1 1,0 1-1,0 0 1,0-1-1,0 1 1,0-1-1,0 1 1,-1-1-1,1 1 1,0-1-1,0 1 1,-1-1-1,1 1 0,0 0 1,0-1-1,-1 1 1,1-1-1,0 1 1,-1 0-1,1-1 1,-1 1-1,1 0 1,0 0-1,-1-1 1,1 1-1,-1 0 0,1 0 1,-1 0-1,1-1-8,-3 0 39,1 0 0,0-1-1,-1 1 1,0 0-1,1 0 1,-1 1 0,1-1-1,-1 1 1,-2-1-39,-1 1 27,0 1 1,1 0-1,-1 0 1,0 0-1,1 1 1,-1-1-1,1 1 1,-1 1-1,1-1 1,0 1-1,0 0 1,0 0-1,-3 3-27,6-4 12,-1-1 0,1 1-1,0 1 1,0-1 0,0 0-1,0 0 1,0 1 0,0-1 0,0 1-1,1-1 1,-1 1 0,1 0 0,0 0-1,0 0 1,0 0 0,0-1 0,1 1-1,-1 0 1,1 0 0,-1 1-1,1-1 1,0 0 0,0 0 0,1 0-1,0 3-11,-1-5 10,1 0 0,-1 1-1,1-1 1,-1 0 0,1 0-1,0 1 1,0-1 0,0 0-1,0 0 1,0 0 0,0 0-1,0 0 1,0 0 0,0 0-1,0 0 1,0-1 0,1 1-1,-1 0 1,0-1-1,1 1 1,-1-1 0,0 1-1,1-1 1,-1 0 0,1 0-1,-1 1 1,1-1 0,-1 0-1,2 0-9,3 0 72,0 0 0,0-1 0,0 0 0,1 0 0,5-2-72,-8 2 36,0 0-1,0 0 0,0-1 0,-1 1 0,1-1 0,0 0 0,-1 0 1,1 0-1,-1-1 0,0 1 0,1-1 0,-1 0 0,-1 0 0,1 0 1,0 0-1,-1-1 0,1 1 0,-1-1 0,0 1 0,0-1 1,-1 0-1,1-1-35,0 1 102,-1 1-36,0 0 1,0 0 0,0 0 0,-1 0-1,1 0 1,-1 0 0,0 0 0,1-2-67,-2 4 5,1 0 1,0 0-1,0 0 1,-1 0-1,1 0 0,-1 0 1,1 1-1,-1-1 1,1 0-1,-1 0 1,1 1-1,-1-1 1,0 0-1,1 0 1,-1 1-1,0-1 1,1 1-1,-1-1 0,0 1 1,0-1-1,0 1 1,0-1-1,1 1 1,-1 0-1,0 0 1,0-1-1,0 1 1,0 0-1,0 0 0,0 0 1,0 0-1,0 0-5,-3 0-11,-1-1-1,1 1 1,0 1-1,0-1 1,0 0-1,-1 1 1,1 0 0,0 0-1,0 1 1,0-1-1,0 1 1,0-1-1,-1 2 12,2-1-7,0-1-1,1 1 1,-1 0-1,1 0 1,-1 0 0,1 0-1,0 0 1,0 1-1,0-1 1,0 1 0,0-1-1,0 1 1,1 0-1,-1 0 1,1-1-1,0 1 1,0 0 0,-1 3 7,2-5-65,0 0 1,0 1-1,-1-1 1,1 1 0,0-1-1,1 1 1,-1-1 0,0 1-1,0-1 1,1 0-1,-1 1 1,0-1 0,1 0-1,-1 1 1,1-1-1,0 0 1,0 1 0,-1-1-1,1 0 1,0 0-1,0 0 1,0 0 0,0 0-1,0 0 1,0 0-1,0 0 1,1 0 64,11 3-2549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20:47.01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243 10 3456,'0'0'0,"0"-1"1696,0-1-1456,0 1 453,-1-1-330,-1 0 74,-1 1 11,-1 1 69,0 0-202,-1 1 26,0 0-239,1 1 132,0 0-52,1 1 159,0-1 107,2-1-245,0 0 85,1 0-107,0 0 59,0-1-171,0 0 49,0 0 15,0 0 64,0 0-127,0 0 42,0-1-54,0 1-63,1 0 128,2 0-43,0 0-22,-1 0 49,2 0-91,0 0 101,3 1-106,0 1-6,2 0 38,0 0-54,1-1 17,0 0-6,0-1 0,0 1 0,0-1 0,-2 0 74,-1 0 92,-2 0 127,-1 0-26,-2 0 21,-2 0-187,1 0-58,-2 0 5,0 2 21,0 0-48,-2 1-21,1 2 267,0-2 32,0 0-33,1-1 28,0-1-118,0 0-6,0-1-116,0 1-49,0-1-69,0 2 48,0 0 16,0 1 69,0 1-53,1 0-16,0-1 43,0 1 21,0 0-43,0 2-21,0 0 43,0 2 21,0 0-43,0 1-21,0 0 43,0 2 21,-1 1-117,-1-1 37,0 1 96,1-1 5,-1 1-144,1-1 86,1 0-32,0-1 5,0-1 0,0 0 74,-1 0-58,0 0 96,0 1-176,0 0 54,0 1-60,1-1 12,-1 0 68,1-1 54,0 0-48,0-1-16,0 0 43,0 0-54,0 0 17,2 0 68,-1 1-58,1-1 96,-1 1-101,2-1 106,-1 2-106,1 0-6,-1 0-74,1 1 53,-1 0 91,0 0 10,0 0-144,-1 0 86,1-1-32,-1-2 5,0-2 0,-1-2 74,0-2-58,0-2 96,0-2-101,0-2-6,0-4 113,0-2-38,-1-3-134,-1-1 81,-2-2-32,-1-1 5,0 0 0,-1-2 74,0 0-132,1 1 42,-1-1-54,1 1 12,0 2-6,0 2 0,1 1 74,1 1-20,2 2 84,0 2 17,0 2-150,1 1 11,0 1 27,0 2-16,1 0-70,-1 2 96,0 0-69,0 0 22,0 0 68,1 1-20,0 0 10,1 1 74,0-1-132,-1 2 42,0 0 96,0 0 80,0-3-166,2-2 22,-1-1-10,1-4-6,-1-1 0,0-4 0,-1-1 0,0-2 0,-1 0 0,0 0 0,-1 2-112,0 0 106,1 2 1,-1 1 74,0 3-127,1 1 42,0 1-54,0 3 12,0 0-6,1 1 0,0 1 74,0 0-20,-1 1 10,2 1 0,-1 2 0,0 0 0,0 2 74,0 0 17,-2 1-38,0 0-58,0 2 53,0 1-59,0 0-95,1 2 100,0 0 1,-1 1 74,2 1-127,2 1 42,-1 1-54,1 0 12,0 1 68,-1 1 54,0 0-122,-1 0-33,-2 1 155,0 3 59,0 0-123,0 3 10,0 0-79,0 1 16,-1 0 138,1 0-5,0-2-139,0 0 11,1-3 27,0-2-16,0-1-145,0-3 6,0-2-85,0-3 90,0-3 118,0-4 5,0-3 48,0-4 69,0-3-53,0-5-16,0-4-69,0-5 53,1-5 91,0-3 10,1-4-144,1 0 11,-1 0 102,0 2-1,0 1-106,-1 1 74,1 3-26,-1 1 5,1 0 74,0 2 17,0 1-150,-1 2 11,0 2 27,0 3 58,-1 1 59,0 2 102,0 3-60,0 1 28,0 2-118,0 2-43,0 1 43,0 5-171,0 5 123,2 4-5,1 5 74,1 4-127,0 3 42,0 5 21,0 6-10,0 4 5,0 4 0,-1 2 0,0 1 0,-2-2-112,1-3 32,-2-4-54,0-3 12,-1-5 106,-1-6-32,-1-7 53,-1-8-10,0-7 5,-2-10 74,-1-10-132,-1-8 42,-1-6 21,0-5-10,-1-2-107,-1-2 106,0 0 76,-1 1 90,2 2 58,0 3 33,2 5-262,1 5 6,1 3-128,1 5 133,2 5-123,1 4 75,1 5 53,1 6 59,0 5-122,0 7 42,1 5 21,-1 5-10,0 6-107,0 6 106,0 5-74,-1 5 22,-1 3-6,0 2-75,-1 0 208,0-2-26,1-5-96,1-6-1,1-8 33,0-8-16,2-7-219,1-11 64,1-10-107,1-12 59,0-10 165,0-9 65,0-6-44,0-4 28,0-3 31,0-1 64,1 3-53,-2 4 96,1 6-26,-1 5 47,-1 7-197,-1 5 96,-1 8-37,0 7 79,-1 8-132,0 8 42,-2 6-54,0 6 12,-1 5 68,-1 5-20,1 4 10,-1 4 74,0 1 17,1 4 112,1 1-139,-1 1-27,0 1 6,-1-1-49,0 0 12,0-2-6,-1-2-112,0-2 106,2-4 1,1-2 74,1-5-53,0-3-16,1-4-69,0-4 53,0-6 91,0-5 10,1-5-144,-1-4 11,0-6 102,0-5-1,0-6-106,0-6-1,0-5 33,-1-5-16,0-4 42,1-1 64,-1-2-127,1 1 42,-2 3 21,1 4 64,0 6-127,0 4 42,0 8 21,1 5-10,0 7 5,1 8 0,0 8 0,2 8 0,1 8 0,1 5 0,-1 5-112,-1 4 106,0 1 1,-2 1 74,0 0-53,-1-1-16,0-2 43,0-3-54,0-5 17,0-5-6,-1-4-112,2-6 106,0-6-186,1-5 91,0-6 42,2-7 97,0-6-97,1-7-37,0-8 85,-1-4-31,-1-6 122,0-3 5,-2 0-32,0 2-58,-1 4 53,0 6-59,0 6 17,-1 8-6,1 9-112,0 9 106,0 9 1,0 8 74,0 9-53,1 6 96,-1 5-176,1 5-21,0 4 74,0 0-31,1 0 47,-1-3 64,1-4-127,0-8 42,0-8 96,0-8 5,0-9-32,-2-10-53,0 0 0,0 0 0,0 0 0,0 0 0,0 0 0,0 0 0,0 0 0,0 0 0,0 0-1,0 1 1,0-1 0,0 0 0,0 0 0,0 0 0,0 0 0,0 0 0,0 0 0,0 0 0,0 0 0,1 0 0,-1 0-1,0 0 1,0 0 0,0 0 0,0 0 0,0 0 0,0 0 0,0 0 0,0 0 0,0 0 0,0 0 0,0 0 0,0 0 0,0 0-1,0 0 1,0 0 0,0 0 0,0 0 0,0 0 0,0 0 0,0 0 0,1 0 0,-1 0 0,0 0 0,0 0 0,0 0-1,0 0 1,0 0 0,0 0 0,0 0 0,0 0 0,0 0 0,0 0 0,0 0 0,0 0 0,0 0 0,0 0 0,0 0 0,0 0-1,0 0 1,0 0 0,0 0 0,0 0 0,0 0 0,1 0 0,-1 0 0,0 0 0,1-9 48,1-7 16,-2-8-43,0-7-21,-1-6 43,-1-4-54,-1-2 17,-1 1-6,0 2 224,0 6 85,-1 6-384,0 6 54,2 7 5,1 8-21,2 7 42,1 6-10,2 6 5,1 5 74,1 3-132,0 3 42,0 1 21,0-1-10,0-2 5,-1-2 74,0-3-132,-1-5 42,0-4-240,0-5 64,0-6 154,0-7 60,0-8 31,-2-7-69,1-9 139,-1-8 31,-1-6-4,0-3 10,0-1-112,0 3 69,0 7-26,-1 10 117,-1 11-144,-1 14-27,-1 14-106,0 13 58,0 11-176,1 10 86,1 6-32,1 4 79,0 0 17,1-1 112,1-4-65,0-3 102,1-6-101,1-5-6,0-6-223,-1-8-92,2-8 124,0-6 95,1-6-26,-1-6-17,1-7 124,1-5 36,-1-8-4,0-3 84,-1-2 54,-1-1 64,-1 2-48,-1 3 59,-1 7-91,-1 5 101,1 9-181,-1 7-21,0 9 0,0 8-49,1 5-100,0 4 100,1 2 1,1 1 0,0 1 79,1-1 17,0-2-38,0-3 54,-1-4-166,-1-4 49,0-5-60,-1-4-63,1-5 16,2-4 101,-1-6-32,2-7 128,1-7-70,0-8 102,-1-6-26,0-5 47,-1-2-10,-1-1 79,-1 3-132,0 5-33,-2 5 6,1 8-49,-2 8-100,0 8 100,2 9 6,0 0 0,0 0 0,0 0 0,0 0 0,0 0 0,0 1 0,0-1 0,0 0-1,0 0 1,0 0 0,0 0 0,0 0 0,0 0 0,0 0 0,0 0 0,0 0 0,0 0 0,0 0 0,0 0-1,0 0 1,0 0 0,0 0 0,0 0 0,0 0 0,0 0 0,0 0 0,0 0 0,-1 0 0,1 0 0,0 1 0,0-1-1,0 0 1,0 0 0,0 0 0,0 0 0,0 0 0,0 0 0,0 0 0,0 0 0,0 0 0,0 0 0,0 0 0,0 0-1,0 0 1,0 0 0,0 0 0,0 0 0,0 0 0,0 0 0,0 0 0,-1 0 0,1 0 0,0 0 0,0 0 0,0 0-1,0 0 1,0 0 0,0 0 0,0-1 0,0 1 0,0 0 0,0 0 0,0 0 0,-1 11-5,0 7 5,1 8 74,2 6-132,1 5 42,1 3 21,0 2-10,1 1 5,-1-3 74,-1-2-58,-1-4-16,-1-4 43,0-4-54,-1-5 17,0-3-6,0-5 0,0-2 74,0-2-58,-1-4 96,1-1-176,0-2 54,0-1 15,0-1-10,0 0 5,0-1 74,0 1-58,0-1 96,0 1-288,0 0 123,0 0-11,0 0 107,0 1-102,0 0 38,0 3 101,0 0 5,0 2-144,0 1 11,0 0 27,0 1 58,0 1-90,0 0 32,-1 0 26,0 0-10,0 0 79,-1-1 92,0-1-22,-2-1 90,1-1-170,-3 0 53,0-1-58,-1 2-64,-1-1 53,0 0-59,0 0-96,0 0 102,1-2 149,1 0 32,0-1 5,0-2 49,0-1-161,0-2 48,0 0-133,-1-2-5,0 0 32,-1-1 58,0-1-53,1 0 96,1 0-176,0 1-21,0 0 74,1 2-32,0 1 49,0 1-12,1 1-106,-1 1 107,0 0-75,0 1 21,0 1 70,0 1 53,0 1 27,1 2 37,-1 1-80,0 1-48,0 0-64,0 1 48,-1 0 16,0 0-6,0 1 6,0 1 75,1 1-134,0 0-31,-1 1 79,1 1 43,0 0-85,2 0 31,0 0-47,1-1 10,1-1 145,1-2 68,0 0-84,0-1-38,-1 0-102,-1 0-15,0-1 69,0 1 48,0-1-11,1 1 86,1 0-171,-1-1-21,1 0 74,0-1-32,0-2 49,1-1-12,2 1 6,-1-2 0,1-1-112,1 1 107,2 1 0,2-1 74,2 1-53,1 0-16,3-2-69,2 0 53,1-1 16,2-1 69,1 0-53,2 0-16,1 0 43,1-1-54,2-1 16,1-1-5,1-4 75,0-1 16,2-2-38,1-2-58,0-1 53,-2-3 16,0 0-118,-3 0-36,-3 0 79,-2 1 43,-4 1-85,-3 2 31,-2 2 102,-2 0 6,-3 1-33,0 0 54,-2 0-91,0-1-11,0-1-74,-1-1-22,0-1 150,-2 0-11,-1 0 10,-2-1 44,-2 2-161,0 1 48,-2 0 17,0 1-12,0 1-106,-1 0 107,-1 0 0,0 1 74,-2 0-53,0 1-16,-2 2-69,-2 2-22,0 0 75,-1 2 48,-2 1-85,-1 0 31,0 1-47,1 1 10,-2 1 145,0 1-6,0 0-139,-2 1 86,2 0-107,-1 1 26,0 1 65,1 2 53,-1 1-123,-1 2 43,0 1-53,2 0 10,0 2 70,1-1-22,1-1 86,2-1 16,1-1-150,2-1 86,3-1-33,1-1 81,1-1-134,0 0-31,2-1-33,2 2 0,1-1 107,2 2 43,3 1-6,2 1-26,3-1 48,2 0-54,3 0-96,2 0 27,3-2 134,2-2-6,2-1-102,3-3 76,1-1-28,2-3 81,1-4-59,0-2-16,0-3-69,-1-2 53,-2-1 16,-1-3-6,-3 1-106,-3-3 32,-3 1 59,-3 1 53,-6 0-85,-4 1-43,-6 1-176,-6 1 43,-5 1-65,-3 3 49,-6 2 58,-3 4 134,-2 4-182,-2 3 139,-1 2-42,1 4 84,0 1-58,2 2-16,2 2-69,1 1 53,3 2 16,3 1 69,3 0-53,3 1 59,4-2 58,5 0 59,5-3-122,4-2-33,5-4 80,4-4 43,4-3-85,3-5 32,2-4 26,1-3 64,0-3-53,0-2 96,-2-2-101,-3-1-6,-5 1-74,-5 0 53,-7 2 91,-6 1 10,-5 2-218,-8 3-6,-6 5-48,-6 6 150,-5 6-11,-3 5 48,-2 7-5,0 3 5,2 2 0,4 1 74,5 0-244,6-2 111,5-3 144,8-4 102,7-5-54,1-11-123,0 1 0,0-1 0,0 0 0,0 1 0,0-1 0,0 0 0,1 0 0,-1 1 0,0-1 0,0 0 0,0 0 0,0 1 0,1-1 0,-1 0 0,0 0 0,0 0 0,1 1 0,-1-1 0,0 0 0,1 0 0,-1 0 0,0 0 0,0 0 0,1 1-10,9-2-10,6-6 36,4-5-20,1-5 68,2-5-58,-2-5 96,-3-1-176,-3-2 54,-6 1 15,-6 1-10,-6 3-257,-6 3 76,-4 4 148,-4 4 60,-2 5-81,-2 4 75,1 4-96,1 3 27,3 1 63,1 3-20,4 0 10,1 1 0,4 0-112,2-1 106,2 0 1,1 0 0,1 1 5,0 0 74,-2 1-58,0 0-16,-2 1 43,-1 2 21,0 0-43,-2 2-21,-1 0 43,-1 1 21,0 1-43,-1-1 91,1-1-101,1-1-6,1-2 38,1 0 21,0-2-43,1-1-21,0-1 43,0 0-54,1-3 17,0 1-6,1-1 0,1 0 0,-1 1-112,0 1 106,1-1 1,0 1 74,1 1-127,1 0 42,1 1 21,1 0-10,1 1 5,2 0 0,2 1-112,1-1 106,2 0 76,2-1 15,0-1-218,2-1 69,2-2 5,1-1 102,1-1-27,1-1-22,1-1 49,2-1 21,1-2-43,2-2 91,1-3-101,2-2 106,-1-3-106,1-3-6,-2-3 113,-2-1-38,-3 0-22,-2 0 49,-3-2-91,-3 1-11,-3-1-74,-6 0 53,-3 2 16,-5 1 69,-3 2-53,-3 4-16,-3 3-69,-2 4 53,-3 4-171,-1 4 11,-1 5-10,0 2 68,0 4-58,0 3 171,1 3-123,2 3 80,3 2 53,3 0-15,3-1 10,5 0 0,3-3 0,5-3 0,5-3 0,5-5 0,4-5-112,6-5 106,5-6 76,4-5 15,2-6-144,2-5 86,-2-3 42,-4-2 22,-5 0-38,-7 2-58,-8 3-59,-8 5-27,-4 17 80,0 1-1,0 0 0,0 0 1,0-1-1,0 1 0,-1 0 1,1 0-1,-1 0 1,1-1-1,-1 1 0,0-1 12,1 1-10,-1 1 0,1-1 0,-1 0-1,0 0 1,1 0 0,-1 1 0,0-1-1,0 0 1,0 1 0,1-1 0,-1 1 0,-1-1 10,-15-2 133,-3 7 38,-4 7-107,0 5 48,1 5-54,3 3 49,6 1-91,5 1-11,5-1-74,7-3 53,6-4 165,6-6 27,4-5-69,5-5-80,4-6 95,0-4 38,-1-4-160,-2-5 16,-3-3-85,-5-1-59,-5-2 11,-7 0 101,-7-1-107,-7 3 0,-8 1-74,-5 3 53,-4 4 165,-3 3 102,-1 6-54,0 5 33,1 4-118,3 3-80,4 3 90,6 2-36,3 1-65,5-1 96,5-1 6,5-1 74,4-3-127,3-2 42,3-3-54,2-1 12,-1-3 68,0-2-20,0-1 10,-3-2 0,-2-1 74,-4-2 17,-3-2-38,-6-1-58,-4 0 53,-5 0-59,-6 1 17,-5 3 68,-4 4-58,-2 5 96,-3 6-176,0 4 54,2 6-60,3 3-63,3 4 128,5 3-43,6 0 53,4-2-10,6-2 5,5-5 74,5-3-58,5-5 96,5-6-101,5-4-6,4-5 38,3-5-54,1-3-95,2-3 26,-2-2 58,-1-1 54,-5 1-10,-5 1 84,-7 1-170,-7 2-21,-8 2-112,-8 4 58,-7 3 11,-8 3 69,-5 5 97,-3 5 52,-1 4 33,1 4 0,2 3-182,4 2 91,4 1-37,6 1 5,6 0 0,8 0 0,6-2 0,8-3 74,7-4-244,6-4 111,6-5-5,5-6 32,4-6 32,1-5 69,0-5-53,-3-3-16,-5-2 43,-6-2 21,-7 0-43,-8 0-21,-7 3-704,-2 19 594,1 0 0,-1 0 0,1 0 0,-1 0 0,0 0 0,0 0 0,0 0 0,0 0 110,-12-12-1397,-4 4-128,-5 5-1579,4 3-3503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0.752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0 37 10496,'20'0'3936,"-5"0"-3040,0 0-256,-6 0-352,-4-6-1440,4 6-416,-9-12-2592,0-6-1056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1.192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50 50 10112,'-4'-15'3776,"-1"15"-2944,-1-7-288,6 7-320,-3 0-1280,-8-9-480,2 0-2400,-2 0-1056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1.611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36 6 11648,'-15'-6'4384,"9"6"-3393,3 0-383,-3 6-320,6-3-1760,-5-3-639,5 0-2369,5 0-1056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2.065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0 13 11648,'0'-7'4384,"6"1"-3393,-1 6-511,-5 0-480,0 0-2239,9 0-865,0 0-1088,8 6-384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2.851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41 4 9344,'-15'0'3520,"10"-4"-2752,-4 8-416,9-4-320,-6 5-1216,6-5-352,-5 0-1888,5 0-768,0 0 2048,5-5 1056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3.251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4 1 10112,'-4'5'3776,"8"-1"-2944,1-8-224,-5 4-320,0 0-1280,0 0-384,0 0-2624,0 0-1152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5T11:19:13.729"/>
    </inkml:context>
    <inkml:brush xml:id="br0">
      <inkml:brushProperty name="width" value="0.35" units="cm"/>
      <inkml:brushProperty name="height" value="0.35" units="cm"/>
      <inkml:brushProperty name="color" value="#33CCFF"/>
    </inkml:brush>
  </inkml:definitions>
  <inkml:trace contextRef="#ctx0" brushRef="#br0">15 0 9600,'-15'9'3584,"15"-2"-2784,0-7-64,0 0-288,0 0-1952,0 0-800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5536" cy="50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081" y="0"/>
            <a:ext cx="3055536" cy="50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763588"/>
            <a:ext cx="5091113" cy="381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998" y="4835518"/>
            <a:ext cx="5643269" cy="458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69409"/>
            <a:ext cx="3055536" cy="5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081" y="9669409"/>
            <a:ext cx="3055536" cy="5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0" tIns="47110" rIns="94220" bIns="471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521A26-52C4-4805-813E-BE87FF9FE9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423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21A26-52C4-4805-813E-BE87FF9FE93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2512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536" indent="-29443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7747" indent="-23554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8846" indent="-23554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9945" indent="-23554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1044" indent="-2355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2143" indent="-2355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3242" indent="-2355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4340" indent="-2355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AB578C-4F7C-4BE3-8EB0-5434415DF46A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/>
              <a:t>Während Schüler arbeiten, Skizze an Ta.</a:t>
            </a:r>
          </a:p>
        </p:txBody>
      </p:sp>
    </p:spTree>
    <p:extLst>
      <p:ext uri="{BB962C8B-B14F-4D97-AF65-F5344CB8AC3E}">
        <p14:creationId xmlns:p14="http://schemas.microsoft.com/office/powerpoint/2010/main" val="279837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310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0591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3973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227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6580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432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4374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2497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972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79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994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6339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5867400" y="0"/>
            <a:ext cx="3276600" cy="476250"/>
          </a:xfrm>
          <a:prstGeom prst="rect">
            <a:avLst/>
          </a:prstGeom>
          <a:gradFill rotWithShape="1">
            <a:gsLst>
              <a:gs pos="0">
                <a:srgbClr val="FAFAFF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6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>
          <a:solidFill>
            <a:srgbClr val="000000"/>
          </a:solidFill>
          <a:latin typeface="Arial" panose="020B0604020202020204" pitchFamily="34" charset="0"/>
          <a:ea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1.png"/><Relationship Id="rId21" Type="http://schemas.openxmlformats.org/officeDocument/2006/relationships/image" Target="../media/image12.png"/><Relationship Id="rId34" Type="http://schemas.openxmlformats.org/officeDocument/2006/relationships/customXml" Target="../ink/ink17.xml"/><Relationship Id="rId7" Type="http://schemas.openxmlformats.org/officeDocument/2006/relationships/image" Target="../media/image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6.png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40" Type="http://schemas.openxmlformats.org/officeDocument/2006/relationships/customXml" Target="../ink/ink20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8" Type="http://schemas.openxmlformats.org/officeDocument/2006/relationships/customXml" Target="../ink/ink4.xml"/><Relationship Id="rId3" Type="http://schemas.openxmlformats.org/officeDocument/2006/relationships/image" Target="../media/image30.png"/><Relationship Id="rId12" Type="http://schemas.openxmlformats.org/officeDocument/2006/relationships/customXml" Target="../ink/ink6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179388" y="476250"/>
            <a:ext cx="87852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Situation:</a:t>
            </a:r>
          </a:p>
          <a:p>
            <a:pPr eaLnBrk="1" hangingPunct="1"/>
            <a:r>
              <a:rPr lang="de-DE" altLang="de-DE" sz="2800" dirty="0"/>
              <a:t>   </a:t>
            </a:r>
          </a:p>
          <a:p>
            <a:pPr eaLnBrk="1" hangingPunct="1"/>
            <a:endParaRPr lang="en-US" altLang="de-DE" sz="2800" dirty="0"/>
          </a:p>
          <a:p>
            <a:pPr eaLnBrk="1" hangingPunct="1"/>
            <a:endParaRPr lang="de-DE" altLang="de-DE" sz="2800" dirty="0"/>
          </a:p>
          <a:p>
            <a:pPr algn="ctr" eaLnBrk="1" hangingPunct="1"/>
            <a:r>
              <a:rPr lang="de-DE" altLang="de-DE" sz="2800" dirty="0"/>
              <a:t>   Ein Kunde bemängelt eine zu schlechte Kühlleistung seines Fahrzeuges im Hochsommer. </a:t>
            </a:r>
            <a:endParaRPr lang="de-DE" altLang="de-DE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11560" y="5157192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/>
              <a:t>Welche </a:t>
            </a:r>
            <a:r>
              <a:rPr lang="de-DE" altLang="de-DE" sz="2800" dirty="0"/>
              <a:t>Ursachen könnten vorliegen?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84902" y="2008665"/>
            <a:ext cx="8353425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0975" indent="0" eaLnBrk="1" hangingPunct="1">
              <a:tabLst>
                <a:tab pos="447675" algn="l"/>
              </a:tabLst>
            </a:pPr>
            <a:r>
              <a:rPr lang="de-DE" altLang="de-DE" sz="2400" dirty="0"/>
              <a:t>Nennen Sie mögliche Gründe für die schlechte Kühlleistung.</a:t>
            </a:r>
          </a:p>
          <a:p>
            <a:pPr marL="180000" indent="0" eaLnBrk="1" hangingPunct="1">
              <a:tabLst>
                <a:tab pos="447675" algn="l"/>
              </a:tabLst>
            </a:pPr>
            <a:r>
              <a:rPr lang="de-DE" altLang="de-DE" sz="2400" dirty="0"/>
              <a:t>Halten Sie Ihre Lösung digital fest. </a:t>
            </a:r>
          </a:p>
          <a:p>
            <a:pPr marL="180000" indent="180000" eaLnBrk="1" hangingPunct="1">
              <a:buFont typeface="+mj-lt"/>
              <a:buAutoNum type="arabicPeriod"/>
              <a:tabLst>
                <a:tab pos="447675" algn="l"/>
              </a:tabLst>
            </a:pPr>
            <a:endParaRPr lang="de-DE" altLang="de-DE" sz="2400" dirty="0"/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/>
            <a:endParaRPr lang="de-DE" altLang="de-DE" sz="2400" dirty="0"/>
          </a:p>
          <a:p>
            <a:pPr eaLnBrk="1" hangingPunct="1"/>
            <a:r>
              <a:rPr lang="de-DE" altLang="de-DE" sz="2400" dirty="0"/>
              <a:t>Zeit: 5 min </a:t>
            </a:r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>
              <a:buFontTx/>
              <a:buAutoNum type="arabicPeriod"/>
            </a:pPr>
            <a:endParaRPr lang="de-DE" altLang="de-DE" dirty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698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Arbeitsauftrag 1 </a:t>
            </a:r>
          </a:p>
          <a:p>
            <a:pPr eaLnBrk="1" hangingPunct="1"/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6790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698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84213" y="5392738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dirty="0"/>
              <a:t>Notwendigkeit, Physikalische Grundlagen, Aufbau, Funktion, Wirkungsweise....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475656" y="1196752"/>
            <a:ext cx="5976664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Hinweis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Abbildung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Klimaanlage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zur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Visualisierung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der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Aufgaben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und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Bauteile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Kfz-Klimaanlage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einfügen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99592" y="807825"/>
            <a:ext cx="7198799" cy="5688632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</a:rPr>
              <a:t>Unterschiedliche Klimasysteme:</a:t>
            </a:r>
          </a:p>
          <a:p>
            <a:pPr lvl="1"/>
            <a:r>
              <a:rPr lang="de-DE" sz="1800" dirty="0">
                <a:solidFill>
                  <a:schemeClr val="tx1"/>
                </a:solidFill>
              </a:rPr>
              <a:t>Klimaanlage: </a:t>
            </a:r>
          </a:p>
          <a:p>
            <a:pPr marL="457200" lvl="1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lvl="1"/>
            <a:endParaRPr lang="de-DE" dirty="0">
              <a:solidFill>
                <a:schemeClr val="tx1"/>
              </a:solidFill>
            </a:endParaRPr>
          </a:p>
          <a:p>
            <a:pPr lvl="1"/>
            <a:endParaRPr lang="de-DE" dirty="0">
              <a:solidFill>
                <a:schemeClr val="tx1"/>
              </a:solidFill>
            </a:endParaRPr>
          </a:p>
          <a:p>
            <a:pPr lvl="1"/>
            <a:r>
              <a:rPr lang="de-DE" sz="1800" dirty="0">
                <a:solidFill>
                  <a:schemeClr val="tx1"/>
                </a:solidFill>
              </a:rPr>
              <a:t>Klimaautomatik :</a:t>
            </a:r>
          </a:p>
          <a:p>
            <a:pPr lvl="1"/>
            <a:endParaRPr lang="de-DE" sz="1800" dirty="0">
              <a:solidFill>
                <a:schemeClr val="tx1"/>
              </a:solidFill>
            </a:endParaRPr>
          </a:p>
          <a:p>
            <a:pPr lvl="1"/>
            <a:endParaRPr lang="de-DE" sz="1800" dirty="0">
              <a:solidFill>
                <a:schemeClr val="tx1"/>
              </a:solidFill>
            </a:endParaRPr>
          </a:p>
          <a:p>
            <a:pPr lvl="1"/>
            <a:endParaRPr lang="de-DE" sz="1800" dirty="0">
              <a:solidFill>
                <a:schemeClr val="tx1"/>
              </a:solidFill>
            </a:endParaRPr>
          </a:p>
          <a:p>
            <a:pPr lvl="1"/>
            <a:endParaRPr lang="de-DE" sz="18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de-DE" sz="1200" dirty="0">
                <a:solidFill>
                  <a:schemeClr val="tx1"/>
                </a:solidFill>
              </a:rPr>
              <a:t>Für eine automatische Regelung kommen diverse Sensoren, Aktoren und ein komplexes Steuergerät zum Einsatz. </a:t>
            </a:r>
          </a:p>
          <a:p>
            <a:pPr marL="457200" lvl="1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lvl="1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oliennummernplatzhalter 3"/>
          <p:cNvSpPr txBox="1">
            <a:spLocks/>
          </p:cNvSpPr>
          <p:nvPr/>
        </p:nvSpPr>
        <p:spPr>
          <a:xfrm>
            <a:off x="-822413" y="427743"/>
            <a:ext cx="58497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883644" y="1703710"/>
            <a:ext cx="35311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600" i="1" dirty="0"/>
              <a:t>Manuelle Steuerung: </a:t>
            </a:r>
          </a:p>
          <a:p>
            <a:pPr lvl="1"/>
            <a:endParaRPr lang="de-DE" sz="1600" dirty="0"/>
          </a:p>
          <a:p>
            <a:pPr marL="742950" lvl="1" indent="-285750">
              <a:buFontTx/>
              <a:buChar char="-"/>
            </a:pPr>
            <a:r>
              <a:rPr lang="de-DE" sz="1400" dirty="0"/>
              <a:t>Einstellung Gebläsestärke</a:t>
            </a:r>
          </a:p>
          <a:p>
            <a:pPr marL="742950" lvl="1" indent="-285750">
              <a:buFontTx/>
              <a:buChar char="-"/>
            </a:pPr>
            <a:r>
              <a:rPr lang="de-DE" sz="1400" dirty="0"/>
              <a:t>Temperatureinstellung </a:t>
            </a:r>
          </a:p>
          <a:p>
            <a:pPr lvl="1"/>
            <a:r>
              <a:rPr lang="de-DE" sz="1400" dirty="0"/>
              <a:t>      a) Entweder nur warm / kalt</a:t>
            </a:r>
          </a:p>
          <a:p>
            <a:pPr lvl="1"/>
            <a:r>
              <a:rPr lang="de-DE" sz="1400" dirty="0"/>
              <a:t>      b) Lufttemperatur einstellbar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454383" y="3933056"/>
            <a:ext cx="4355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de-DE" sz="1600" i="1" dirty="0"/>
              <a:t>Automatische Regelung:</a:t>
            </a:r>
          </a:p>
          <a:p>
            <a:pPr lvl="2"/>
            <a:endParaRPr lang="de-DE" sz="1600" i="1" dirty="0"/>
          </a:p>
          <a:p>
            <a:pPr marL="1200150" lvl="2" indent="-285750">
              <a:buFontTx/>
              <a:buChar char="-"/>
            </a:pPr>
            <a:r>
              <a:rPr lang="de-DE" sz="1400" dirty="0"/>
              <a:t>Einstellung Wunschtemperatur </a:t>
            </a:r>
          </a:p>
          <a:p>
            <a:pPr marL="1200150" lvl="2" indent="-285750">
              <a:buFontTx/>
              <a:buChar char="-"/>
            </a:pPr>
            <a:r>
              <a:rPr lang="de-DE" sz="1400" dirty="0"/>
              <a:t>Regelungssystem passt automatisch Gebläsestärke und erforderliche Temperatur an. 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331640" y="2060848"/>
            <a:ext cx="27363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Abbildung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manuellen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Klimaanlage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einfügen</a:t>
            </a:r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331640" y="4194666"/>
            <a:ext cx="27363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Abbildung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Klimaautomatik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einfügen</a:t>
            </a:r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 build="allAtOnce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95536" y="1090550"/>
            <a:ext cx="8353425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400" dirty="0"/>
              <a:t>		Lesen Sie den Informationstext zur Klimaanlage im Fachkundebuch durch.</a:t>
            </a:r>
          </a:p>
          <a:p>
            <a:pPr eaLnBrk="1" hangingPunct="1"/>
            <a:r>
              <a:rPr lang="de-DE" altLang="de-DE" sz="2400" dirty="0"/>
              <a:t>		Beantworten Sie dabei folgende Fragen.</a:t>
            </a:r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>
              <a:buFontTx/>
              <a:buAutoNum type="arabicPeriod"/>
            </a:pPr>
            <a:r>
              <a:rPr lang="de-DE" altLang="de-DE" sz="2400" dirty="0"/>
              <a:t>Warum werden Klimaanlagen in Kraftfahrzeugen verbaut?</a:t>
            </a:r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>
              <a:buFontTx/>
              <a:buAutoNum type="arabicPeriod"/>
            </a:pPr>
            <a:r>
              <a:rPr lang="de-DE" altLang="de-DE" sz="2400" dirty="0"/>
              <a:t>Welche Aggregatszustände von Wasser gibt es?</a:t>
            </a:r>
          </a:p>
          <a:p>
            <a:pPr eaLnBrk="1" hangingPunct="1">
              <a:buFontTx/>
              <a:buAutoNum type="arabicPeriod"/>
            </a:pPr>
            <a:endParaRPr lang="en-US" altLang="de-DE" sz="2400" dirty="0"/>
          </a:p>
          <a:p>
            <a:pPr eaLnBrk="1" hangingPunct="1">
              <a:buFontTx/>
              <a:buAutoNum type="arabicPeriod"/>
            </a:pPr>
            <a:r>
              <a:rPr lang="de-DE" altLang="de-DE" sz="2400" dirty="0"/>
              <a:t>Welche Bauteile gehören zu einer Klimaanlage?</a:t>
            </a:r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>
              <a:buFontTx/>
              <a:buAutoNum type="arabicPeriod"/>
            </a:pPr>
            <a:endParaRPr lang="de-DE" altLang="de-DE" sz="2400" dirty="0"/>
          </a:p>
          <a:p>
            <a:pPr eaLnBrk="1" hangingPunct="1"/>
            <a:endParaRPr lang="de-DE" altLang="de-DE" sz="2400" dirty="0"/>
          </a:p>
          <a:p>
            <a:pPr eaLnBrk="1" hangingPunct="1"/>
            <a:r>
              <a:rPr lang="de-DE" altLang="de-DE" sz="2400" dirty="0"/>
              <a:t>Zeit: 5 min</a:t>
            </a:r>
          </a:p>
          <a:p>
            <a:pPr eaLnBrk="1" hangingPunct="1">
              <a:buFontTx/>
              <a:buAutoNum type="arabicPeriod"/>
            </a:pPr>
            <a:endParaRPr lang="de-DE" altLang="de-DE" dirty="0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698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Arbeitsauftrag 2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964612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Physikalische Gesetzmäßigkeiten:</a:t>
            </a:r>
          </a:p>
          <a:p>
            <a:pPr eaLnBrk="1" hangingPunct="1"/>
            <a:r>
              <a:rPr lang="de-DE" altLang="de-DE" sz="2800" dirty="0"/>
              <a:t>	</a:t>
            </a:r>
            <a:r>
              <a:rPr lang="de-DE" altLang="de-DE" sz="2800" dirty="0">
                <a:sym typeface="Wingdings" panose="05000000000000000000" pitchFamily="2" charset="2"/>
              </a:rPr>
              <a:t> </a:t>
            </a:r>
            <a:r>
              <a:rPr lang="de-DE" altLang="de-DE" sz="2800" dirty="0"/>
              <a:t>drei Aggregatszustände </a:t>
            </a:r>
            <a:r>
              <a:rPr lang="de-DE" altLang="de-DE" sz="2800"/>
              <a:t>von Flüssigkeiten?</a:t>
            </a:r>
            <a:endParaRPr lang="de-DE" altLang="de-DE" sz="2800" dirty="0"/>
          </a:p>
          <a:p>
            <a:pPr eaLnBrk="1" hangingPunct="1"/>
            <a:endParaRPr lang="de-DE" altLang="de-DE" dirty="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4293096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de-DE" altLang="de-DE" sz="2000" dirty="0"/>
              <a:t> Ein Stoff nimmt bei der Umwandlung vom flüssigen zum gasförmigen Zustand</a:t>
            </a:r>
          </a:p>
          <a:p>
            <a:pPr eaLnBrk="1" hangingPunct="1"/>
            <a:r>
              <a:rPr lang="de-DE" altLang="de-DE" sz="2000" dirty="0"/>
              <a:t>  Wärme auf.</a:t>
            </a:r>
          </a:p>
          <a:p>
            <a:pPr eaLnBrk="1" hangingPunct="1"/>
            <a:endParaRPr lang="de-DE" altLang="de-DE" sz="2000" dirty="0"/>
          </a:p>
          <a:p>
            <a:pPr eaLnBrk="1" hangingPunct="1">
              <a:buFontTx/>
              <a:buChar char="•"/>
            </a:pPr>
            <a:r>
              <a:rPr lang="de-DE" altLang="de-DE" sz="2000" dirty="0"/>
              <a:t> Ein Stoff gibt bei der Umwandlung vom gasförmigen zum flüssigen Zustand</a:t>
            </a:r>
          </a:p>
          <a:p>
            <a:pPr eaLnBrk="1" hangingPunct="1"/>
            <a:r>
              <a:rPr lang="de-DE" altLang="de-DE" sz="2000" dirty="0"/>
              <a:t>  Wärme ab.</a:t>
            </a:r>
          </a:p>
          <a:p>
            <a:pPr eaLnBrk="1" hangingPunct="1"/>
            <a:endParaRPr lang="de-DE" altLang="de-DE" sz="2000" dirty="0"/>
          </a:p>
          <a:p>
            <a:pPr eaLnBrk="1" hangingPunct="1">
              <a:buFontTx/>
              <a:buChar char="•"/>
            </a:pPr>
            <a:r>
              <a:rPr lang="de-DE" altLang="de-DE" sz="2000" dirty="0"/>
              <a:t> Wärme fließt immer vom wärmeren zum kälteren Stoff.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A1BB71-1CC9-450A-A6DE-ED28CE852DBE}"/>
              </a:ext>
            </a:extLst>
          </p:cNvPr>
          <p:cNvSpPr/>
          <p:nvPr/>
        </p:nvSpPr>
        <p:spPr>
          <a:xfrm>
            <a:off x="899592" y="1812199"/>
            <a:ext cx="1368152" cy="1368152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26E2324-57DC-4582-8F97-380AFC9F2A6C}"/>
              </a:ext>
            </a:extLst>
          </p:cNvPr>
          <p:cNvSpPr/>
          <p:nvPr/>
        </p:nvSpPr>
        <p:spPr>
          <a:xfrm>
            <a:off x="899592" y="2230818"/>
            <a:ext cx="1368152" cy="9495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330DFDE-D5D5-407F-B67D-7800E70350AD}"/>
              </a:ext>
            </a:extLst>
          </p:cNvPr>
          <p:cNvSpPr/>
          <p:nvPr/>
        </p:nvSpPr>
        <p:spPr>
          <a:xfrm>
            <a:off x="3576809" y="1812199"/>
            <a:ext cx="1368152" cy="1368152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81325BB-F3FA-4FDE-98B0-607013DAAF1E}"/>
              </a:ext>
            </a:extLst>
          </p:cNvPr>
          <p:cNvSpPr/>
          <p:nvPr/>
        </p:nvSpPr>
        <p:spPr>
          <a:xfrm>
            <a:off x="3576809" y="2228790"/>
            <a:ext cx="1368152" cy="9495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6B2DB714-4116-4959-B58B-401BD5252AA5}"/>
                  </a:ext>
                </a:extLst>
              </p14:cNvPr>
              <p14:cNvContentPartPr/>
              <p14:nvPr/>
            </p14:nvContentPartPr>
            <p14:xfrm>
              <a:off x="3749505" y="3199815"/>
              <a:ext cx="1026720" cy="97812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6B2DB714-4116-4959-B58B-401BD5252A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1505" y="3176415"/>
                <a:ext cx="1066320" cy="10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B5A653A0-56AA-455E-A750-16ECA1AA6D46}"/>
                  </a:ext>
                </a:extLst>
              </p14:cNvPr>
              <p14:cNvContentPartPr/>
              <p14:nvPr/>
            </p14:nvContentPartPr>
            <p14:xfrm>
              <a:off x="3763545" y="2020815"/>
              <a:ext cx="64800" cy="70200"/>
            </p14:xfrm>
          </p:contentPart>
        </mc:Choice>
        <mc:Fallback xmlns=""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B5A653A0-56AA-455E-A750-16ECA1AA6D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45905" y="2002815"/>
                <a:ext cx="100440" cy="10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7B0CE476-C1F8-4AE0-A842-DB0E82CF37AD}"/>
                  </a:ext>
                </a:extLst>
              </p14:cNvPr>
              <p14:cNvContentPartPr/>
              <p14:nvPr/>
            </p14:nvContentPartPr>
            <p14:xfrm>
              <a:off x="3816825" y="1941975"/>
              <a:ext cx="26640" cy="13320"/>
            </p14:xfrm>
          </p:contentPart>
        </mc:Choice>
        <mc:Fallback xmlns=""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7B0CE476-C1F8-4AE0-A842-DB0E82CF37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53825" y="1879335"/>
                <a:ext cx="15228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A14F0DFB-8463-410A-8E7B-00E1BFEE62EF}"/>
                  </a:ext>
                </a:extLst>
              </p14:cNvPr>
              <p14:cNvContentPartPr/>
              <p14:nvPr/>
            </p14:nvContentPartPr>
            <p14:xfrm>
              <a:off x="3782625" y="1731015"/>
              <a:ext cx="18000" cy="18000"/>
            </p14:xfrm>
          </p:contentPart>
        </mc:Choice>
        <mc:Fallback xmlns=""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A14F0DFB-8463-410A-8E7B-00E1BFEE62E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19985" y="1668375"/>
                <a:ext cx="14364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8819A8D9-F007-47A1-88E8-2BB5AF9E5978}"/>
                  </a:ext>
                </a:extLst>
              </p14:cNvPr>
              <p14:cNvContentPartPr/>
              <p14:nvPr/>
            </p14:nvContentPartPr>
            <p14:xfrm>
              <a:off x="3578865" y="1521495"/>
              <a:ext cx="12960" cy="3600"/>
            </p14:xfrm>
          </p:contentPart>
        </mc:Choice>
        <mc:Fallback xmlns=""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8819A8D9-F007-47A1-88E8-2BB5AF9E597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16225" y="1458495"/>
                <a:ext cx="13860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9AD1D9CD-C49F-409A-9F17-4C4D922DFC83}"/>
                  </a:ext>
                </a:extLst>
              </p14:cNvPr>
              <p14:cNvContentPartPr/>
              <p14:nvPr/>
            </p14:nvContentPartPr>
            <p14:xfrm>
              <a:off x="3970905" y="1513575"/>
              <a:ext cx="16560" cy="504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9AD1D9CD-C49F-409A-9F17-4C4D922DFC8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07905" y="1450575"/>
                <a:ext cx="14220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EFE77F14-6967-4912-BAE3-D5FA7699DA9D}"/>
                  </a:ext>
                </a:extLst>
              </p14:cNvPr>
              <p14:cNvContentPartPr/>
              <p14:nvPr/>
            </p14:nvContentPartPr>
            <p14:xfrm>
              <a:off x="4342785" y="1493415"/>
              <a:ext cx="14760" cy="3600"/>
            </p14:xfrm>
          </p:contentPart>
        </mc:Choice>
        <mc:Fallback xmlns=""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EFE77F14-6967-4912-BAE3-D5FA7699DA9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80145" y="1430415"/>
                <a:ext cx="14040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EA946932-C25A-4364-90EE-742225A47954}"/>
                  </a:ext>
                </a:extLst>
              </p14:cNvPr>
              <p14:cNvContentPartPr/>
              <p14:nvPr/>
            </p14:nvContentPartPr>
            <p14:xfrm>
              <a:off x="4740585" y="1486575"/>
              <a:ext cx="3600" cy="3600"/>
            </p14:xfrm>
          </p:contentPart>
        </mc:Choice>
        <mc:Fallback xmlns=""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EA946932-C25A-4364-90EE-742225A4795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77585" y="1423935"/>
                <a:ext cx="12924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216" name="Freihand 9215">
                <a:extLst>
                  <a:ext uri="{FF2B5EF4-FFF2-40B4-BE49-F238E27FC236}">
                    <a16:creationId xmlns:a16="http://schemas.microsoft.com/office/drawing/2014/main" id="{B6B538FF-348A-476E-82C6-3228A0FBAD96}"/>
                  </a:ext>
                </a:extLst>
              </p14:cNvPr>
              <p14:cNvContentPartPr/>
              <p14:nvPr/>
            </p14:nvContentPartPr>
            <p14:xfrm>
              <a:off x="4563105" y="1722015"/>
              <a:ext cx="5760" cy="6120"/>
            </p14:xfrm>
          </p:contentPart>
        </mc:Choice>
        <mc:Fallback xmlns="">
          <p:pic>
            <p:nvPicPr>
              <p:cNvPr id="9216" name="Freihand 9215">
                <a:extLst>
                  <a:ext uri="{FF2B5EF4-FFF2-40B4-BE49-F238E27FC236}">
                    <a16:creationId xmlns:a16="http://schemas.microsoft.com/office/drawing/2014/main" id="{B6B538FF-348A-476E-82C6-3228A0FBAD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00105" y="1659015"/>
                <a:ext cx="13140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217" name="Freihand 9216">
                <a:extLst>
                  <a:ext uri="{FF2B5EF4-FFF2-40B4-BE49-F238E27FC236}">
                    <a16:creationId xmlns:a16="http://schemas.microsoft.com/office/drawing/2014/main" id="{6A132064-B945-44D3-A99A-9AE2C78CC364}"/>
                  </a:ext>
                </a:extLst>
              </p14:cNvPr>
              <p14:cNvContentPartPr/>
              <p14:nvPr/>
            </p14:nvContentPartPr>
            <p14:xfrm>
              <a:off x="4327305" y="1972215"/>
              <a:ext cx="3600" cy="2160"/>
            </p14:xfrm>
          </p:contentPart>
        </mc:Choice>
        <mc:Fallback xmlns="">
          <p:pic>
            <p:nvPicPr>
              <p:cNvPr id="9217" name="Freihand 9216">
                <a:extLst>
                  <a:ext uri="{FF2B5EF4-FFF2-40B4-BE49-F238E27FC236}">
                    <a16:creationId xmlns:a16="http://schemas.microsoft.com/office/drawing/2014/main" id="{6A132064-B945-44D3-A99A-9AE2C78CC36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64305" y="1909215"/>
                <a:ext cx="1292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219" name="Freihand 9218">
                <a:extLst>
                  <a:ext uri="{FF2B5EF4-FFF2-40B4-BE49-F238E27FC236}">
                    <a16:creationId xmlns:a16="http://schemas.microsoft.com/office/drawing/2014/main" id="{C532D9AA-4668-46DE-867D-036FC0E6D455}"/>
                  </a:ext>
                </a:extLst>
              </p14:cNvPr>
              <p14:cNvContentPartPr/>
              <p14:nvPr/>
            </p14:nvContentPartPr>
            <p14:xfrm>
              <a:off x="3978105" y="2137815"/>
              <a:ext cx="12960" cy="8280"/>
            </p14:xfrm>
          </p:contentPart>
        </mc:Choice>
        <mc:Fallback xmlns="">
          <p:pic>
            <p:nvPicPr>
              <p:cNvPr id="9219" name="Freihand 9218">
                <a:extLst>
                  <a:ext uri="{FF2B5EF4-FFF2-40B4-BE49-F238E27FC236}">
                    <a16:creationId xmlns:a16="http://schemas.microsoft.com/office/drawing/2014/main" id="{C532D9AA-4668-46DE-867D-036FC0E6D45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915105" y="2075175"/>
                <a:ext cx="13860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220" name="Freihand 9219">
                <a:extLst>
                  <a:ext uri="{FF2B5EF4-FFF2-40B4-BE49-F238E27FC236}">
                    <a16:creationId xmlns:a16="http://schemas.microsoft.com/office/drawing/2014/main" id="{0FED50FC-671D-41FE-814A-7B6205828037}"/>
                  </a:ext>
                </a:extLst>
              </p14:cNvPr>
              <p14:cNvContentPartPr/>
              <p14:nvPr/>
            </p14:nvContentPartPr>
            <p14:xfrm>
              <a:off x="4266825" y="2181735"/>
              <a:ext cx="3600" cy="5040"/>
            </p14:xfrm>
          </p:contentPart>
        </mc:Choice>
        <mc:Fallback xmlns="">
          <p:pic>
            <p:nvPicPr>
              <p:cNvPr id="9220" name="Freihand 9219">
                <a:extLst>
                  <a:ext uri="{FF2B5EF4-FFF2-40B4-BE49-F238E27FC236}">
                    <a16:creationId xmlns:a16="http://schemas.microsoft.com/office/drawing/2014/main" id="{0FED50FC-671D-41FE-814A-7B620582803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04185" y="2119095"/>
                <a:ext cx="12924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221" name="Freihand 9220">
                <a:extLst>
                  <a:ext uri="{FF2B5EF4-FFF2-40B4-BE49-F238E27FC236}">
                    <a16:creationId xmlns:a16="http://schemas.microsoft.com/office/drawing/2014/main" id="{651B810B-A5EC-4757-9919-FD8FCFF3BCC9}"/>
                  </a:ext>
                </a:extLst>
              </p14:cNvPr>
              <p14:cNvContentPartPr/>
              <p14:nvPr/>
            </p14:nvContentPartPr>
            <p14:xfrm>
              <a:off x="4663905" y="2161575"/>
              <a:ext cx="10800" cy="5040"/>
            </p14:xfrm>
          </p:contentPart>
        </mc:Choice>
        <mc:Fallback xmlns="">
          <p:pic>
            <p:nvPicPr>
              <p:cNvPr id="9221" name="Freihand 9220">
                <a:extLst>
                  <a:ext uri="{FF2B5EF4-FFF2-40B4-BE49-F238E27FC236}">
                    <a16:creationId xmlns:a16="http://schemas.microsoft.com/office/drawing/2014/main" id="{651B810B-A5EC-4757-9919-FD8FCFF3BCC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600905" y="2098575"/>
                <a:ext cx="13644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222" name="Freihand 9221">
                <a:extLst>
                  <a:ext uri="{FF2B5EF4-FFF2-40B4-BE49-F238E27FC236}">
                    <a16:creationId xmlns:a16="http://schemas.microsoft.com/office/drawing/2014/main" id="{50324BB1-09F9-49F9-A11B-36CCE5DB8AF8}"/>
                  </a:ext>
                </a:extLst>
              </p14:cNvPr>
              <p14:cNvContentPartPr/>
              <p14:nvPr/>
            </p14:nvContentPartPr>
            <p14:xfrm>
              <a:off x="4703145" y="1984455"/>
              <a:ext cx="10800" cy="3600"/>
            </p14:xfrm>
          </p:contentPart>
        </mc:Choice>
        <mc:Fallback xmlns="">
          <p:pic>
            <p:nvPicPr>
              <p:cNvPr id="9222" name="Freihand 9221">
                <a:extLst>
                  <a:ext uri="{FF2B5EF4-FFF2-40B4-BE49-F238E27FC236}">
                    <a16:creationId xmlns:a16="http://schemas.microsoft.com/office/drawing/2014/main" id="{50324BB1-09F9-49F9-A11B-36CCE5DB8AF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40145" y="1921815"/>
                <a:ext cx="13644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223" name="Freihand 9222">
                <a:extLst>
                  <a:ext uri="{FF2B5EF4-FFF2-40B4-BE49-F238E27FC236}">
                    <a16:creationId xmlns:a16="http://schemas.microsoft.com/office/drawing/2014/main" id="{2BD4453D-839D-401D-A6F4-2A3DFA8A3DF6}"/>
                  </a:ext>
                </a:extLst>
              </p14:cNvPr>
              <p14:cNvContentPartPr/>
              <p14:nvPr/>
            </p14:nvContentPartPr>
            <p14:xfrm>
              <a:off x="4777305" y="1745415"/>
              <a:ext cx="12960" cy="5040"/>
            </p14:xfrm>
          </p:contentPart>
        </mc:Choice>
        <mc:Fallback xmlns="">
          <p:pic>
            <p:nvPicPr>
              <p:cNvPr id="9223" name="Freihand 9222">
                <a:extLst>
                  <a:ext uri="{FF2B5EF4-FFF2-40B4-BE49-F238E27FC236}">
                    <a16:creationId xmlns:a16="http://schemas.microsoft.com/office/drawing/2014/main" id="{2BD4453D-839D-401D-A6F4-2A3DFA8A3DF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714305" y="1682775"/>
                <a:ext cx="13860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224" name="Freihand 9223">
                <a:extLst>
                  <a:ext uri="{FF2B5EF4-FFF2-40B4-BE49-F238E27FC236}">
                    <a16:creationId xmlns:a16="http://schemas.microsoft.com/office/drawing/2014/main" id="{BC83933F-5AAF-4F3D-A171-927A84931BE2}"/>
                  </a:ext>
                </a:extLst>
              </p14:cNvPr>
              <p14:cNvContentPartPr/>
              <p14:nvPr/>
            </p14:nvContentPartPr>
            <p14:xfrm>
              <a:off x="4515225" y="1609695"/>
              <a:ext cx="3600" cy="8280"/>
            </p14:xfrm>
          </p:contentPart>
        </mc:Choice>
        <mc:Fallback xmlns="">
          <p:pic>
            <p:nvPicPr>
              <p:cNvPr id="9224" name="Freihand 9223">
                <a:extLst>
                  <a:ext uri="{FF2B5EF4-FFF2-40B4-BE49-F238E27FC236}">
                    <a16:creationId xmlns:a16="http://schemas.microsoft.com/office/drawing/2014/main" id="{BC83933F-5AAF-4F3D-A171-927A84931BE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52225" y="1547055"/>
                <a:ext cx="12924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226" name="Freihand 9225">
                <a:extLst>
                  <a:ext uri="{FF2B5EF4-FFF2-40B4-BE49-F238E27FC236}">
                    <a16:creationId xmlns:a16="http://schemas.microsoft.com/office/drawing/2014/main" id="{93A92A8A-CDAD-4755-B759-DA49E02C52EE}"/>
                  </a:ext>
                </a:extLst>
              </p14:cNvPr>
              <p14:cNvContentPartPr/>
              <p14:nvPr/>
            </p14:nvContentPartPr>
            <p14:xfrm>
              <a:off x="4083945" y="1987695"/>
              <a:ext cx="7560" cy="3600"/>
            </p14:xfrm>
          </p:contentPart>
        </mc:Choice>
        <mc:Fallback xmlns="">
          <p:pic>
            <p:nvPicPr>
              <p:cNvPr id="9226" name="Freihand 9225">
                <a:extLst>
                  <a:ext uri="{FF2B5EF4-FFF2-40B4-BE49-F238E27FC236}">
                    <a16:creationId xmlns:a16="http://schemas.microsoft.com/office/drawing/2014/main" id="{93A92A8A-CDAD-4755-B759-DA49E02C52E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021305" y="1925055"/>
                <a:ext cx="133200" cy="12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227" name="Freihand 9226">
                <a:extLst>
                  <a:ext uri="{FF2B5EF4-FFF2-40B4-BE49-F238E27FC236}">
                    <a16:creationId xmlns:a16="http://schemas.microsoft.com/office/drawing/2014/main" id="{8C47DA85-C44A-47A6-8293-35D56211F36E}"/>
                  </a:ext>
                </a:extLst>
              </p14:cNvPr>
              <p14:cNvContentPartPr/>
              <p14:nvPr/>
            </p14:nvContentPartPr>
            <p14:xfrm>
              <a:off x="4160625" y="1679175"/>
              <a:ext cx="94320" cy="60120"/>
            </p14:xfrm>
          </p:contentPart>
        </mc:Choice>
        <mc:Fallback xmlns="">
          <p:pic>
            <p:nvPicPr>
              <p:cNvPr id="9227" name="Freihand 9226">
                <a:extLst>
                  <a:ext uri="{FF2B5EF4-FFF2-40B4-BE49-F238E27FC236}">
                    <a16:creationId xmlns:a16="http://schemas.microsoft.com/office/drawing/2014/main" id="{8C47DA85-C44A-47A6-8293-35D56211F36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097745" y="1616535"/>
                <a:ext cx="220441" cy="185760"/>
              </a:xfrm>
              <a:prstGeom prst="rect">
                <a:avLst/>
              </a:prstGeom>
            </p:spPr>
          </p:pic>
        </mc:Fallback>
      </mc:AlternateContent>
      <p:sp>
        <p:nvSpPr>
          <p:cNvPr id="45" name="Rechteck 44">
            <a:extLst>
              <a:ext uri="{FF2B5EF4-FFF2-40B4-BE49-F238E27FC236}">
                <a16:creationId xmlns:a16="http://schemas.microsoft.com/office/drawing/2014/main" id="{79FE4CC6-F944-4269-8676-276DCC3A9988}"/>
              </a:ext>
            </a:extLst>
          </p:cNvPr>
          <p:cNvSpPr/>
          <p:nvPr/>
        </p:nvSpPr>
        <p:spPr>
          <a:xfrm>
            <a:off x="6516216" y="1810171"/>
            <a:ext cx="1368152" cy="1368152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39D6C777-E5EF-4005-AB00-12B5ECEE2F69}"/>
              </a:ext>
            </a:extLst>
          </p:cNvPr>
          <p:cNvSpPr/>
          <p:nvPr/>
        </p:nvSpPr>
        <p:spPr>
          <a:xfrm>
            <a:off x="6516216" y="2228790"/>
            <a:ext cx="1368152" cy="9495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231" name="Freihand 9230">
                <a:extLst>
                  <a:ext uri="{FF2B5EF4-FFF2-40B4-BE49-F238E27FC236}">
                    <a16:creationId xmlns:a16="http://schemas.microsoft.com/office/drawing/2014/main" id="{53E9280A-B2E1-40DB-A01D-127673A5E87E}"/>
                  </a:ext>
                </a:extLst>
              </p14:cNvPr>
              <p14:cNvContentPartPr/>
              <p14:nvPr/>
            </p14:nvContentPartPr>
            <p14:xfrm>
              <a:off x="8178945" y="1950975"/>
              <a:ext cx="374400" cy="1639800"/>
            </p14:xfrm>
          </p:contentPart>
        </mc:Choice>
        <mc:Fallback xmlns="">
          <p:pic>
            <p:nvPicPr>
              <p:cNvPr id="9231" name="Freihand 9230">
                <a:extLst>
                  <a:ext uri="{FF2B5EF4-FFF2-40B4-BE49-F238E27FC236}">
                    <a16:creationId xmlns:a16="http://schemas.microsoft.com/office/drawing/2014/main" id="{53E9280A-B2E1-40DB-A01D-127673A5E87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70305" y="1942335"/>
                <a:ext cx="392040" cy="1657440"/>
              </a:xfrm>
              <a:prstGeom prst="rect">
                <a:avLst/>
              </a:prstGeom>
            </p:spPr>
          </p:pic>
        </mc:Fallback>
      </mc:AlternateContent>
      <p:sp>
        <p:nvSpPr>
          <p:cNvPr id="9232" name="Textfeld 9231">
            <a:extLst>
              <a:ext uri="{FF2B5EF4-FFF2-40B4-BE49-F238E27FC236}">
                <a16:creationId xmlns:a16="http://schemas.microsoft.com/office/drawing/2014/main" id="{3441C794-EC09-4CA9-BACA-15A4122F02E5}"/>
              </a:ext>
            </a:extLst>
          </p:cNvPr>
          <p:cNvSpPr txBox="1"/>
          <p:nvPr/>
        </p:nvSpPr>
        <p:spPr>
          <a:xfrm>
            <a:off x="8512304" y="2576804"/>
            <a:ext cx="775183" cy="37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0°C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0">
            <p14:nvContentPartPr>
              <p14:cNvPr id="9233" name="Freihand 9232">
                <a:extLst>
                  <a:ext uri="{FF2B5EF4-FFF2-40B4-BE49-F238E27FC236}">
                    <a16:creationId xmlns:a16="http://schemas.microsoft.com/office/drawing/2014/main" id="{7138A5AB-1AE0-4BF6-BDFD-9CEBEAF1EE36}"/>
                  </a:ext>
                </a:extLst>
              </p14:cNvPr>
              <p14:cNvContentPartPr/>
              <p14:nvPr/>
            </p14:nvContentPartPr>
            <p14:xfrm>
              <a:off x="8274345" y="2972295"/>
              <a:ext cx="260640" cy="582480"/>
            </p14:xfrm>
          </p:contentPart>
        </mc:Choice>
        <mc:Fallback xmlns="">
          <p:pic>
            <p:nvPicPr>
              <p:cNvPr id="9233" name="Freihand 9232">
                <a:extLst>
                  <a:ext uri="{FF2B5EF4-FFF2-40B4-BE49-F238E27FC236}">
                    <a16:creationId xmlns:a16="http://schemas.microsoft.com/office/drawing/2014/main" id="{7138A5AB-1AE0-4BF6-BDFD-9CEBEAF1EE3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256705" y="2954655"/>
                <a:ext cx="296280" cy="618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698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/>
              <a:t>Bauteile einer Klimaanlage:</a:t>
            </a:r>
          </a:p>
          <a:p>
            <a:pPr eaLnBrk="1" hangingPunct="1"/>
            <a:endParaRPr lang="de-DE" altLang="de-DE"/>
          </a:p>
        </p:txBody>
      </p:sp>
      <p:sp>
        <p:nvSpPr>
          <p:cNvPr id="3" name="Textfeld 2"/>
          <p:cNvSpPr txBox="1"/>
          <p:nvPr/>
        </p:nvSpPr>
        <p:spPr>
          <a:xfrm>
            <a:off x="899592" y="1628800"/>
            <a:ext cx="741682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Hinweis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Hier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interaktive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Darstellung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eines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Kältemittelkreislaufes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</a:schemeClr>
                </a:solidFill>
              </a:rPr>
              <a:t>einfügen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79388" y="476250"/>
            <a:ext cx="698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Arbeitsauftrag  3 - Gruppenarbeit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323528" y="991180"/>
            <a:ext cx="8353425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400" dirty="0"/>
              <a:t>		</a:t>
            </a:r>
            <a:r>
              <a:rPr lang="de-DE" altLang="de-DE" sz="1600" i="1" dirty="0"/>
              <a:t>Bilden Sie Gruppen mit 3-4 Personen.	</a:t>
            </a:r>
          </a:p>
          <a:p>
            <a:pPr eaLnBrk="1" hangingPunct="1"/>
            <a:r>
              <a:rPr lang="de-DE" altLang="de-DE" sz="1600" i="1" dirty="0"/>
              <a:t>		Erarbeiten Sie mit Hilfe der bereitgestellten Animation die Funktionsweise der Klimaanlage.</a:t>
            </a:r>
          </a:p>
          <a:p>
            <a:pPr eaLnBrk="1" hangingPunct="1"/>
            <a:r>
              <a:rPr lang="de-DE" altLang="de-DE" sz="1600" i="1" dirty="0"/>
              <a:t>		Beantworten Sie folgende Fragen</a:t>
            </a:r>
            <a:r>
              <a:rPr lang="de-DE" altLang="de-DE" sz="2400" dirty="0"/>
              <a:t>.</a:t>
            </a:r>
          </a:p>
          <a:p>
            <a:pPr eaLnBrk="1" hangingPunct="1"/>
            <a:endParaRPr lang="de-DE" altLang="de-DE" sz="2400" dirty="0"/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Welchen Aggregatszustand besitzt das Kältemittel vor dem Kompressor?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Wie hoch ist der Druck vor dem Kompressor?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Welchen Aggregatszustand besitzt das Kältemittel nach dem Kompressor?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Wie hoch ist der Druck nach dem Kompressor?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Welche Funktion erfüllt der Kondensator?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Welche Funktion erfüllt das Expansionsventil?</a:t>
            </a:r>
          </a:p>
          <a:p>
            <a:pPr eaLnBrk="1" hangingPunct="1">
              <a:buFontTx/>
              <a:buAutoNum type="arabicPeriod"/>
            </a:pPr>
            <a:r>
              <a:rPr lang="de-DE" altLang="de-DE" sz="2000" dirty="0"/>
              <a:t>Welche Funktion erfüllt der Verdampfer?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		</a:t>
            </a:r>
            <a:r>
              <a:rPr lang="de-DE" altLang="de-DE" sz="1600" i="1" dirty="0"/>
              <a:t>Präsentieren Sie Ihre Ergebnisse mit Hilfe der Animation der Klasse.</a:t>
            </a:r>
          </a:p>
          <a:p>
            <a:pPr eaLnBrk="1" hangingPunct="1"/>
            <a:endParaRPr lang="de-DE" altLang="de-DE" sz="2400" dirty="0"/>
          </a:p>
          <a:p>
            <a:pPr eaLnBrk="1" hangingPunct="1"/>
            <a:r>
              <a:rPr lang="de-DE" altLang="de-DE" sz="2400" dirty="0"/>
              <a:t>Zeit: 15 min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698500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800" b="1" u="sng" dirty="0"/>
              <a:t>Kühlmittel R134a: 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50825" y="1182459"/>
            <a:ext cx="8686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 err="1"/>
              <a:t>Tetrafluorethan,Handelsname</a:t>
            </a:r>
            <a:r>
              <a:rPr lang="de-DE" altLang="de-DE" sz="2000" dirty="0"/>
              <a:t>: R134a ist ein Fluorkohlenwasserstoff, der als Treib- und Kältemittel Anwendung findet. </a:t>
            </a:r>
          </a:p>
          <a:p>
            <a:pPr eaLnBrk="1" hangingPunct="1"/>
            <a:r>
              <a:rPr lang="en-US" altLang="de-DE" sz="2000" i="1" dirty="0" err="1"/>
              <a:t>Hinweis</a:t>
            </a:r>
            <a:r>
              <a:rPr lang="en-US" altLang="de-DE" sz="2000" i="1" dirty="0"/>
              <a:t>: </a:t>
            </a:r>
            <a:r>
              <a:rPr lang="en-US" altLang="de-DE" sz="2000" i="1" dirty="0" err="1"/>
              <a:t>Darf</a:t>
            </a:r>
            <a:r>
              <a:rPr lang="en-US" altLang="de-DE" sz="2000" i="1" dirty="0"/>
              <a:t> in </a:t>
            </a:r>
            <a:r>
              <a:rPr lang="en-US" altLang="de-DE" sz="2000" i="1" dirty="0" err="1"/>
              <a:t>Klimaanlagen</a:t>
            </a:r>
            <a:r>
              <a:rPr lang="en-US" altLang="de-DE" sz="2000" i="1" dirty="0"/>
              <a:t> </a:t>
            </a:r>
            <a:r>
              <a:rPr lang="en-US" altLang="de-DE" sz="2000" i="1" dirty="0" err="1"/>
              <a:t>bei</a:t>
            </a:r>
            <a:r>
              <a:rPr lang="en-US" altLang="de-DE" sz="2000" i="1" dirty="0"/>
              <a:t> </a:t>
            </a:r>
            <a:r>
              <a:rPr lang="en-US" altLang="de-DE" sz="2000" i="1" dirty="0" err="1"/>
              <a:t>Neuwagen</a:t>
            </a:r>
            <a:r>
              <a:rPr lang="en-US" altLang="de-DE" sz="2000" i="1" dirty="0"/>
              <a:t> in der EU </a:t>
            </a:r>
            <a:r>
              <a:rPr lang="en-US" altLang="de-DE" sz="2000" i="1" dirty="0" err="1"/>
              <a:t>seit</a:t>
            </a:r>
            <a:r>
              <a:rPr lang="en-US" altLang="de-DE" sz="2000" i="1" dirty="0"/>
              <a:t> 2011 </a:t>
            </a:r>
            <a:r>
              <a:rPr lang="en-US" altLang="de-DE" sz="2000" i="1" dirty="0" err="1"/>
              <a:t>nicht</a:t>
            </a:r>
            <a:r>
              <a:rPr lang="en-US" altLang="de-DE" sz="2000" i="1" dirty="0"/>
              <a:t> </a:t>
            </a:r>
            <a:r>
              <a:rPr lang="en-US" altLang="de-DE" sz="2000" i="1" dirty="0" err="1"/>
              <a:t>mehr</a:t>
            </a:r>
            <a:r>
              <a:rPr lang="en-US" altLang="de-DE" sz="2000" i="1" dirty="0"/>
              <a:t> </a:t>
            </a:r>
            <a:r>
              <a:rPr lang="en-US" altLang="de-DE" sz="2000" i="1" dirty="0" err="1"/>
              <a:t>verwendet</a:t>
            </a:r>
            <a:r>
              <a:rPr lang="en-US" altLang="de-DE" sz="2000" i="1" dirty="0"/>
              <a:t> </a:t>
            </a:r>
            <a:r>
              <a:rPr lang="en-US" altLang="de-DE" sz="2000" i="1" dirty="0" err="1"/>
              <a:t>werden</a:t>
            </a:r>
            <a:r>
              <a:rPr lang="en-US" altLang="de-DE" sz="2000" i="1" dirty="0"/>
              <a:t>.</a:t>
            </a:r>
            <a:endParaRPr lang="de-DE" altLang="de-DE" sz="2000" i="1" dirty="0"/>
          </a:p>
          <a:p>
            <a:pPr eaLnBrk="1" hangingPunct="1"/>
            <a:endParaRPr lang="de-DE" altLang="de-DE" sz="2000" dirty="0"/>
          </a:p>
          <a:p>
            <a:pPr eaLnBrk="1" hangingPunct="1"/>
            <a:endParaRPr lang="de-DE" altLang="de-DE" sz="2000" dirty="0"/>
          </a:p>
          <a:p>
            <a:pPr eaLnBrk="1" hangingPunct="1">
              <a:buFontTx/>
              <a:buChar char="•"/>
            </a:pPr>
            <a:r>
              <a:rPr lang="de-DE" altLang="de-DE" sz="2000" dirty="0"/>
              <a:t> farbloses und fast geruchloses Gas</a:t>
            </a:r>
          </a:p>
          <a:p>
            <a:pPr eaLnBrk="1" hangingPunct="1">
              <a:buFontTx/>
              <a:buChar char="•"/>
            </a:pPr>
            <a:endParaRPr lang="de-DE" altLang="de-DE" sz="2000" dirty="0"/>
          </a:p>
          <a:p>
            <a:pPr eaLnBrk="1" hangingPunct="1">
              <a:buFontTx/>
              <a:buChar char="•"/>
            </a:pPr>
            <a:r>
              <a:rPr lang="de-DE" altLang="de-DE" sz="2000" dirty="0"/>
              <a:t> kann durch Druck leicht verflüssigt werden.</a:t>
            </a:r>
          </a:p>
          <a:p>
            <a:pPr eaLnBrk="1" hangingPunct="1"/>
            <a:endParaRPr lang="de-DE" altLang="de-DE" sz="2000" dirty="0"/>
          </a:p>
          <a:p>
            <a:pPr eaLnBrk="1" hangingPunct="1"/>
            <a:endParaRPr lang="de-DE" altLang="de-DE" sz="2000" b="1" dirty="0">
              <a:solidFill>
                <a:srgbClr val="FF0000"/>
              </a:solidFill>
            </a:endParaRPr>
          </a:p>
          <a:p>
            <a:pPr eaLnBrk="1" hangingPunct="1"/>
            <a:endParaRPr lang="de-DE" altLang="de-DE" sz="2000" b="1" dirty="0">
              <a:solidFill>
                <a:srgbClr val="FF0000"/>
              </a:solidFill>
            </a:endParaRPr>
          </a:p>
          <a:p>
            <a:pPr eaLnBrk="1" hangingPunct="1"/>
            <a:endParaRPr lang="de-DE" altLang="de-DE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Siedet (verdampft) bei Raumtemperatur!!</a:t>
            </a:r>
          </a:p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Siedepunkt bei -26,5° C!!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5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Times New Roman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E3A14AC6EE24685F5F87063F26976" ma:contentTypeVersion="1" ma:contentTypeDescription="Ein neues Dokument erstellen." ma:contentTypeScope="" ma:versionID="352c69f4ca7257fbce19896c6664d66c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db29f27168fee2738db85bf75344cf4f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AA8B47-945B-4123-82BE-8FCC302A7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96b60-0389-45c2-bb8c-032517eb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1F21E6-6C8F-478C-ACCF-5916E08B8EF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55696b60-0389-45c2-bb8c-032517eb46a2"/>
    <ds:schemaRef ds:uri="http://schemas.microsoft.com/office/infopath/2007/PartnerControl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E0C2F2-6060-4417-93BE-A80902BCE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Bildschirmpräsentation 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tobias.gscheidle</dc:creator>
  <cp:lastModifiedBy>IZC\Christioph.Oehmke</cp:lastModifiedBy>
  <cp:revision>127</cp:revision>
  <cp:lastPrinted>2019-01-15T14:17:36Z</cp:lastPrinted>
  <dcterms:created xsi:type="dcterms:W3CDTF">2012-01-31T12:18:16Z</dcterms:created>
  <dcterms:modified xsi:type="dcterms:W3CDTF">2022-09-10T14:49:11Z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0x010100C04E3A14AC6EE24685F5F87063F26976</vt:lpwstr>
  </property>
</Properties>
</file>